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33"/>
  </p:notesMasterIdLst>
  <p:sldIdLst>
    <p:sldId id="293" r:id="rId6"/>
    <p:sldId id="316" r:id="rId7"/>
    <p:sldId id="272" r:id="rId8"/>
    <p:sldId id="274" r:id="rId9"/>
    <p:sldId id="294" r:id="rId10"/>
    <p:sldId id="295" r:id="rId11"/>
    <p:sldId id="296" r:id="rId12"/>
    <p:sldId id="315" r:id="rId13"/>
    <p:sldId id="273" r:id="rId14"/>
    <p:sldId id="298" r:id="rId15"/>
    <p:sldId id="299" r:id="rId16"/>
    <p:sldId id="300" r:id="rId17"/>
    <p:sldId id="317" r:id="rId18"/>
    <p:sldId id="312" r:id="rId19"/>
    <p:sldId id="319" r:id="rId20"/>
    <p:sldId id="320" r:id="rId21"/>
    <p:sldId id="321" r:id="rId22"/>
    <p:sldId id="318" r:id="rId23"/>
    <p:sldId id="303" r:id="rId24"/>
    <p:sldId id="304" r:id="rId25"/>
    <p:sldId id="305" r:id="rId26"/>
    <p:sldId id="306" r:id="rId27"/>
    <p:sldId id="307" r:id="rId28"/>
    <p:sldId id="308" r:id="rId29"/>
    <p:sldId id="309" r:id="rId30"/>
    <p:sldId id="310" r:id="rId31"/>
    <p:sldId id="311" r:id="rId32"/>
  </p:sldIdLst>
  <p:sldSz cx="9144000" cy="5143500" type="screen16x9"/>
  <p:notesSz cx="6858000" cy="9144000"/>
  <p:defaultText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AF4011-4D9B-AFED-56CA-355A42DB1566}" name="David, Owen (NWS)" initials="OD" userId="S::Owen.David@nuclearwasteservices.uk::b2cedfe1-2356-4f65-bb00-7699f10511e2" providerId="AD"/>
  <p188:author id="{FB718026-626E-DEE9-5DCD-2E7A663C1ED7}" name="Scott, Rachael (NWS)" initials="RS" userId="S::Rachael.Scott@nuclearwasteservices.uk::3a4b03e3-72e8-402c-b3db-829e6d0d6499" providerId="AD"/>
  <p188:author id="{B13AC147-62EE-433D-7F59-C58887979A19}" name="Scott, Rachael (NWS)" initials="SR" userId="S::rachael.scott@nuclearwasteservices.uk::3a4b03e3-72e8-402c-b3db-829e6d0d6499" providerId="AD"/>
  <p188:author id="{01712E4B-9276-E252-8F7C-B45A2477B467}" name="laura.t.bell@pwc.com" initials="la" userId="S::urn:spo:guest#laura.t.bell@pwc.com::" providerId="AD"/>
  <p188:author id="{2F83964D-1CC0-79E6-CF71-EC8463E3DAA4}" name="Wood, David (NWS)" initials="DW" userId="S::David.Wood@nuclearwasteservices.uk::9d34e831-7892-400e-a954-a62252025ec0" providerId="AD"/>
  <p188:author id="{8DC67060-5E73-BD73-F297-75CFADC2F293}" name="Oliver, Jennie (NWS)" initials="JO" userId="S::jennie.oliver@nuclearwasteservices.uk::6bfb42cc-5db7-4b92-8735-e662d4139bf8" providerId="AD"/>
  <p188:author id="{1A732E67-BD1B-53B3-0637-6162F9F8E411}" name="Bednarski, Piotr (NWS)" initials="" userId="S::Piotr.Bednarski@nuclearwasteservices.uk::1da836fa-a026-4ec7-8ca5-4ed1314afca6" providerId="AD"/>
  <p188:author id="{E7326586-3662-28C0-C73E-442E77F2FF51}" name="Sidhu, Arvind (NWS)" initials="SA(" userId="S::Arvind.Sidhu@nuclearwasteservices.uk::3d285c07-977a-4b0a-b3e5-eef669e9709b" providerId="AD"/>
  <p188:author id="{2E06028A-1E71-B255-D506-300FC781DDE4}" name="Telford, Kirsty T (NWS)" initials="T(" userId="S::kirsty.t.telford@nuclearwasteservices.uk::998f6b7d-b172-4229-9178-8dd247993d37" providerId="AD"/>
  <p188:author id="{DB11928B-0AA2-242F-9B8F-DEB1D6A138F6}" name="Batstone, Andrew (NWS)" initials="AB" userId="S::Andrew.Batstone@nuclearwasteservices.uk::6d9b2f6f-dd19-43bd-b12d-5f6d8b55b8bf" providerId="AD"/>
  <p188:author id="{64FD169B-A6B4-CA1B-E427-8E7DB4C48059}" name="Canning, Jason (NWS)" initials="JC" userId="S::Jason.Canning@nuclearwasteservices.uk::e862e9a0-48df-4521-8f00-ddb7a4238b9c" providerId="AD"/>
  <p188:author id="{A5071E9F-00D8-249C-E76D-18D99E5C5DA3}" name="McCarthy, Caroline (NWS)" initials="CM" userId="S::Caroline.McCarthy@nuclearwasteservices.uk::4bfd11ed-932a-47b3-9c6b-5b085796d476" providerId="AD"/>
  <p188:author id="{6D7B7CB6-BA16-7085-DBFB-930FE2E95930}" name="Bell, Laura MJ (NWS)" initials="B(" userId="S::laura.mj.bell@nuclearwasteservices.uk::cf298325-01b4-4cc8-aae9-7263df2c17a7" providerId="AD"/>
  <p188:author id="{D0FE27E3-8A4B-D835-9ECA-BD51EA19BFF9}" name="Griffin, Clare N (NWS)" initials="CG" userId="S::clare.n.griffin@nuclearwasteservices.uk::c1ef316b-a95c-44be-b59b-90d8afb943a3" providerId="AD"/>
  <p188:author id="{381847E8-4419-E533-F6ED-9E65EFC30F25}" name="Bednarski, Piotr (NWS)" initials="BP" userId="S::piotr.bednarski@nuclearwasteservices.uk::1da836fa-a026-4ec7-8ca5-4ed1314afca6" providerId="AD"/>
  <p188:author id="{BE22F7F8-1D83-AEF6-DEA0-102885EDD0AF}" name="Papworth, Sophie A (NWS)" initials="SP" userId="S::sophie.a.papworth@nuclearwasteservices.uk::e3da8187-23b9-4e8d-a080-e7ecb128731d" providerId="AD"/>
  <p188:author id="{C50608FC-A716-D2EA-DF02-99779BDD9B5F}" name="Ferreira, Luciana (NWS)" initials="LF" userId="S::Luciana.Ferreira@nuclearwasteservices.uk::8fb6f1d2-de23-40fa-946d-54d5e05900d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83B6"/>
    <a:srgbClr val="FC82B5"/>
    <a:srgbClr val="FB81B4"/>
    <a:srgbClr val="FD84B7"/>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0008E3-A7C4-43FB-BC2C-533546FEBA23}" v="8" dt="2026-03-12T13:04:11.774"/>
    <p1510:client id="{C990A904-CC66-4B46-A209-4CEE295FAD1B}" v="24" dt="2026-03-12T13:07:44.3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482EB7-67E0-F04F-8627-851429ED27C1}"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A547D6-2C38-654C-A313-B25BCFD9B0F3}" type="slidenum">
              <a:rPr lang="en-US" smtClean="0"/>
              <a:t>‹#›</a:t>
            </a:fld>
            <a:endParaRPr lang="en-US"/>
          </a:p>
        </p:txBody>
      </p:sp>
    </p:spTree>
    <p:extLst>
      <p:ext uri="{BB962C8B-B14F-4D97-AF65-F5344CB8AC3E}">
        <p14:creationId xmlns:p14="http://schemas.microsoft.com/office/powerpoint/2010/main" val="1060641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bg>
      <p:bgPr>
        <a:solidFill>
          <a:schemeClr val="accent4"/>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93380AB-4506-5342-8AD8-7F7DFA25E557}"/>
              </a:ext>
            </a:extLst>
          </p:cNvPr>
          <p:cNvPicPr>
            <a:picLocks noChangeAspect="1"/>
          </p:cNvPicPr>
          <p:nvPr userDrawn="1"/>
        </p:nvPicPr>
        <p:blipFill>
          <a:blip r:embed="rId2"/>
          <a:stretch>
            <a:fillRect/>
          </a:stretch>
        </p:blipFill>
        <p:spPr>
          <a:xfrm>
            <a:off x="0" y="3960000"/>
            <a:ext cx="9144000" cy="1181100"/>
          </a:xfrm>
          <a:prstGeom prst="rect">
            <a:avLst/>
          </a:prstGeom>
        </p:spPr>
      </p:pic>
      <p:sp>
        <p:nvSpPr>
          <p:cNvPr id="2" name="Title 1"/>
          <p:cNvSpPr>
            <a:spLocks noGrp="1"/>
          </p:cNvSpPr>
          <p:nvPr>
            <p:ph type="ctrTitle" hasCustomPrompt="1"/>
          </p:nvPr>
        </p:nvSpPr>
        <p:spPr>
          <a:xfrm>
            <a:off x="539999" y="1890000"/>
            <a:ext cx="8100000" cy="1260000"/>
          </a:xfrm>
          <a:prstGeom prst="rect">
            <a:avLst/>
          </a:prstGeom>
        </p:spPr>
        <p:txBody>
          <a:bodyPr lIns="0" tIns="0" rIns="0" bIns="0" anchor="t" anchorCtr="0"/>
          <a:lstStyle>
            <a:lvl1pPr algn="l">
              <a:lnSpc>
                <a:spcPts val="5600"/>
              </a:lnSpc>
              <a:defRPr sz="5000" b="1" i="0">
                <a:solidFill>
                  <a:schemeClr val="accent5"/>
                </a:solidFill>
                <a:latin typeface="Arial" panose="020B0604020202020204" pitchFamily="34" charset="0"/>
                <a:cs typeface="Arial" panose="020B0604020202020204" pitchFamily="34" charset="0"/>
              </a:defRPr>
            </a:lvl1pPr>
          </a:lstStyle>
          <a:p>
            <a:r>
              <a:rPr lang="en-GB" dirty="0"/>
              <a:t>Title to go here </a:t>
            </a:r>
            <a:br>
              <a:rPr lang="en-GB" dirty="0"/>
            </a:br>
            <a:r>
              <a:rPr lang="en-GB" dirty="0"/>
              <a:t>over two lines</a:t>
            </a:r>
            <a:endParaRPr lang="en-US" dirty="0"/>
          </a:p>
        </p:txBody>
      </p:sp>
      <p:sp>
        <p:nvSpPr>
          <p:cNvPr id="3" name="Subtitle 2"/>
          <p:cNvSpPr>
            <a:spLocks noGrp="1"/>
          </p:cNvSpPr>
          <p:nvPr>
            <p:ph type="subTitle" idx="1" hasCustomPrompt="1"/>
          </p:nvPr>
        </p:nvSpPr>
        <p:spPr>
          <a:xfrm>
            <a:off x="539999" y="3420000"/>
            <a:ext cx="8100000" cy="180000"/>
          </a:xfrm>
          <a:prstGeom prst="rect">
            <a:avLst/>
          </a:prstGeom>
        </p:spPr>
        <p:txBody>
          <a:bodyPr lIns="0" tIns="0" rIns="0" bIns="0" anchor="t" anchorCtr="0">
            <a:noAutofit/>
          </a:bodyPr>
          <a:lstStyle>
            <a:lvl1pPr marL="0" indent="0" algn="just">
              <a:buNone/>
              <a:defRPr sz="1400" b="1" i="0">
                <a:solidFill>
                  <a:schemeClr val="bg1"/>
                </a:solidFill>
                <a:latin typeface="Arial" panose="020B0604020202020204" pitchFamily="34" charset="0"/>
                <a:cs typeface="Arial" panose="020B06040202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GB" dirty="0"/>
              <a:t>Presented by Name Surname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162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5DBDAD48-B4AA-B04D-8A47-68026E6E03C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0000" y="540001"/>
            <a:ext cx="2106000" cy="538412"/>
          </a:xfrm>
          <a:prstGeom prst="rect">
            <a:avLst/>
          </a:prstGeom>
        </p:spPr>
      </p:pic>
    </p:spTree>
    <p:extLst>
      <p:ext uri="{BB962C8B-B14F-4D97-AF65-F5344CB8AC3E}">
        <p14:creationId xmlns:p14="http://schemas.microsoft.com/office/powerpoint/2010/main" val="2150563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lide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full width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540001" y="1529999"/>
            <a:ext cx="8099999" cy="2700000"/>
          </a:xfrm>
          <a:prstGeom prst="rect">
            <a:avLst/>
          </a:prstGeom>
          <a:noFill/>
        </p:spPr>
        <p:txBody>
          <a:bodyPr lIns="0" tIns="0" rIns="0" bIns="0"/>
          <a:lstStyle>
            <a:lvl1pPr algn="l">
              <a:lnSpc>
                <a:spcPts val="1680"/>
              </a:lnSpc>
              <a:spcBef>
                <a:spcPts val="0"/>
              </a:spcBef>
              <a:defRPr sz="14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p>
          <a:p>
            <a:pPr lvl="0"/>
            <a:endParaRPr lang="en-GB" dirty="0"/>
          </a:p>
          <a:p>
            <a:pPr lvl="0"/>
            <a:r>
              <a:rPr lang="en-GB" dirty="0"/>
              <a:t>Duis </a:t>
            </a:r>
            <a:r>
              <a:rPr lang="en-GB" dirty="0" err="1"/>
              <a:t>autem</a:t>
            </a:r>
            <a:r>
              <a:rPr lang="en-GB" dirty="0"/>
              <a:t> </a:t>
            </a:r>
            <a:r>
              <a:rPr lang="en-GB" dirty="0" err="1"/>
              <a:t>vel</a:t>
            </a:r>
            <a:r>
              <a:rPr lang="en-GB" dirty="0"/>
              <a:t> </a:t>
            </a:r>
            <a:r>
              <a:rPr lang="en-GB" dirty="0" err="1"/>
              <a:t>eum</a:t>
            </a:r>
            <a:r>
              <a:rPr lang="en-GB" dirty="0"/>
              <a:t> </a:t>
            </a:r>
            <a:r>
              <a:rPr lang="en-GB" dirty="0" err="1"/>
              <a:t>iriure</a:t>
            </a:r>
            <a:r>
              <a:rPr lang="en-GB" dirty="0"/>
              <a:t> </a:t>
            </a:r>
            <a:r>
              <a:rPr lang="en-GB" dirty="0" err="1"/>
              <a:t>dolor</a:t>
            </a:r>
            <a:r>
              <a:rPr lang="en-GB" dirty="0"/>
              <a:t> in </a:t>
            </a:r>
            <a:r>
              <a:rPr lang="en-GB" dirty="0" err="1"/>
              <a:t>hendrerit</a:t>
            </a:r>
            <a:r>
              <a:rPr lang="en-GB" dirty="0"/>
              <a:t> in </a:t>
            </a:r>
            <a:r>
              <a:rPr lang="en-GB" dirty="0" err="1"/>
              <a:t>vulputate</a:t>
            </a:r>
            <a:r>
              <a:rPr lang="en-GB" dirty="0"/>
              <a:t> </a:t>
            </a:r>
            <a:r>
              <a:rPr lang="en-GB" dirty="0" err="1"/>
              <a:t>velit</a:t>
            </a:r>
            <a:r>
              <a:rPr lang="en-GB" dirty="0"/>
              <a:t> </a:t>
            </a:r>
            <a:r>
              <a:rPr lang="en-GB" dirty="0" err="1"/>
              <a:t>esse</a:t>
            </a:r>
            <a:r>
              <a:rPr lang="en-GB" dirty="0"/>
              <a:t> </a:t>
            </a:r>
            <a:r>
              <a:rPr lang="en-GB" dirty="0" err="1"/>
              <a:t>molestie</a:t>
            </a:r>
            <a:r>
              <a:rPr lang="en-GB" dirty="0"/>
              <a:t> </a:t>
            </a:r>
            <a:r>
              <a:rPr lang="en-GB" dirty="0" err="1"/>
              <a:t>consequat</a:t>
            </a:r>
            <a:r>
              <a:rPr lang="en-GB" dirty="0"/>
              <a:t>, </a:t>
            </a:r>
            <a:r>
              <a:rPr lang="en-GB" dirty="0" err="1"/>
              <a:t>vel</a:t>
            </a:r>
            <a:r>
              <a:rPr lang="en-GB" dirty="0"/>
              <a:t> </a:t>
            </a:r>
            <a:r>
              <a:rPr lang="en-GB" dirty="0" err="1"/>
              <a:t>illum</a:t>
            </a:r>
            <a:r>
              <a:rPr lang="en-GB" dirty="0"/>
              <a:t> dolore </a:t>
            </a:r>
            <a:r>
              <a:rPr lang="en-GB" dirty="0" err="1"/>
              <a:t>eu</a:t>
            </a:r>
            <a:r>
              <a:rPr lang="en-GB" dirty="0"/>
              <a:t> </a:t>
            </a:r>
            <a:r>
              <a:rPr lang="en-GB" dirty="0" err="1"/>
              <a:t>feugiat</a:t>
            </a:r>
            <a:r>
              <a:rPr lang="en-GB" dirty="0"/>
              <a:t> </a:t>
            </a:r>
            <a:r>
              <a:rPr lang="en-GB" dirty="0" err="1"/>
              <a:t>nulla</a:t>
            </a:r>
            <a:r>
              <a:rPr lang="en-GB" dirty="0"/>
              <a:t> </a:t>
            </a:r>
            <a:r>
              <a:rPr lang="en-GB" dirty="0" err="1"/>
              <a:t>facilisis</a:t>
            </a:r>
            <a:r>
              <a:rPr lang="en-GB" dirty="0"/>
              <a:t> at </a:t>
            </a:r>
            <a:r>
              <a:rPr lang="en-GB" dirty="0" err="1"/>
              <a:t>vero</a:t>
            </a:r>
            <a:r>
              <a:rPr lang="en-GB" dirty="0"/>
              <a:t> eros et </a:t>
            </a:r>
            <a:r>
              <a:rPr lang="en-GB" dirty="0" err="1"/>
              <a:t>accumsan</a:t>
            </a:r>
            <a:r>
              <a:rPr lang="en-GB" dirty="0"/>
              <a:t> et </a:t>
            </a:r>
            <a:r>
              <a:rPr lang="en-GB" dirty="0" err="1"/>
              <a:t>iusto</a:t>
            </a:r>
            <a:r>
              <a:rPr lang="en-GB" dirty="0"/>
              <a:t> </a:t>
            </a:r>
            <a:r>
              <a:rPr lang="en-GB" dirty="0" err="1"/>
              <a:t>odio</a:t>
            </a:r>
            <a:r>
              <a:rPr lang="en-GB" dirty="0"/>
              <a:t> </a:t>
            </a:r>
            <a:r>
              <a:rPr lang="en-GB" dirty="0" err="1"/>
              <a:t>dignissim</a:t>
            </a:r>
            <a:r>
              <a:rPr lang="en-GB" dirty="0"/>
              <a:t> qui </a:t>
            </a:r>
            <a:r>
              <a:rPr lang="en-GB" dirty="0" err="1"/>
              <a:t>blandit</a:t>
            </a:r>
            <a:r>
              <a:rPr lang="en-GB" dirty="0"/>
              <a:t> </a:t>
            </a:r>
            <a:r>
              <a:rPr lang="en-GB" dirty="0" err="1"/>
              <a:t>praesent</a:t>
            </a:r>
            <a:r>
              <a:rPr lang="en-GB" dirty="0"/>
              <a:t> </a:t>
            </a:r>
            <a:r>
              <a:rPr lang="en-GB" dirty="0" err="1"/>
              <a:t>luptatum</a:t>
            </a:r>
            <a:r>
              <a:rPr lang="en-GB" dirty="0"/>
              <a:t> </a:t>
            </a:r>
            <a:r>
              <a:rPr lang="en-GB" dirty="0" err="1"/>
              <a:t>zzril</a:t>
            </a:r>
            <a:r>
              <a:rPr lang="en-GB" dirty="0"/>
              <a:t> </a:t>
            </a:r>
            <a:r>
              <a:rPr lang="en-GB" dirty="0" err="1"/>
              <a:t>delenit</a:t>
            </a:r>
            <a:r>
              <a:rPr lang="en-GB" dirty="0"/>
              <a:t> </a:t>
            </a:r>
            <a:r>
              <a:rPr lang="en-GB" dirty="0" err="1"/>
              <a:t>augue</a:t>
            </a:r>
            <a:r>
              <a:rPr lang="en-GB" dirty="0"/>
              <a:t> </a:t>
            </a:r>
            <a:r>
              <a:rPr lang="en-GB" dirty="0" err="1"/>
              <a:t>duis</a:t>
            </a:r>
            <a:r>
              <a:rPr lang="en-GB" dirty="0"/>
              <a:t> dolore </a:t>
            </a:r>
            <a:r>
              <a:rPr lang="en-GB" dirty="0" err="1"/>
              <a:t>te</a:t>
            </a:r>
            <a:r>
              <a:rPr lang="en-GB" dirty="0"/>
              <a:t> </a:t>
            </a:r>
            <a:r>
              <a:rPr lang="en-GB" dirty="0" err="1"/>
              <a:t>feugait</a:t>
            </a:r>
            <a:r>
              <a:rPr lang="en-GB" dirty="0"/>
              <a:t> </a:t>
            </a:r>
            <a:r>
              <a:rPr lang="en-GB" dirty="0" err="1"/>
              <a:t>nulla</a:t>
            </a:r>
            <a:r>
              <a:rPr lang="en-GB" dirty="0"/>
              <a:t> </a:t>
            </a:r>
            <a:r>
              <a:rPr lang="en-GB" dirty="0" err="1"/>
              <a:t>facilisi</a:t>
            </a:r>
            <a:r>
              <a:rPr lang="en-GB" dirty="0"/>
              <a:t>.</a:t>
            </a:r>
          </a:p>
          <a:p>
            <a:pPr lvl="0"/>
            <a:endParaRPr lang="en-GB" dirty="0"/>
          </a:p>
          <a:p>
            <a:pPr lvl="0"/>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a:t>
            </a:r>
          </a:p>
        </p:txBody>
      </p:sp>
      <p:pic>
        <p:nvPicPr>
          <p:cNvPr id="6" name="Picture 5">
            <a:extLst>
              <a:ext uri="{FF2B5EF4-FFF2-40B4-BE49-F238E27FC236}">
                <a16:creationId xmlns:a16="http://schemas.microsoft.com/office/drawing/2014/main" id="{35829395-33D1-B948-A99A-117371B2864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ABE50584-8727-DF4C-BABE-B75BE83DBBD2}"/>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822170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full width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540001" y="1529999"/>
            <a:ext cx="8099999" cy="2700000"/>
          </a:xfrm>
          <a:prstGeom prst="rect">
            <a:avLst/>
          </a:prstGeom>
          <a:noFill/>
        </p:spPr>
        <p:txBody>
          <a:bodyPr lIns="0" tIns="0" rIns="0" bIns="0"/>
          <a:lstStyle>
            <a:lvl1pPr algn="l">
              <a:lnSpc>
                <a:spcPts val="1680"/>
              </a:lnSpc>
              <a:spcBef>
                <a:spcPts val="0"/>
              </a:spcBef>
              <a:defRPr sz="14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p>
          <a:p>
            <a:pPr lvl="0"/>
            <a:endParaRPr lang="en-GB" dirty="0"/>
          </a:p>
          <a:p>
            <a:pPr lvl="0"/>
            <a:r>
              <a:rPr lang="en-GB" dirty="0"/>
              <a:t>Duis </a:t>
            </a:r>
            <a:r>
              <a:rPr lang="en-GB" dirty="0" err="1"/>
              <a:t>autem</a:t>
            </a:r>
            <a:r>
              <a:rPr lang="en-GB" dirty="0"/>
              <a:t> </a:t>
            </a:r>
            <a:r>
              <a:rPr lang="en-GB" dirty="0" err="1"/>
              <a:t>vel</a:t>
            </a:r>
            <a:r>
              <a:rPr lang="en-GB" dirty="0"/>
              <a:t> </a:t>
            </a:r>
            <a:r>
              <a:rPr lang="en-GB" dirty="0" err="1"/>
              <a:t>eum</a:t>
            </a:r>
            <a:r>
              <a:rPr lang="en-GB" dirty="0"/>
              <a:t> </a:t>
            </a:r>
            <a:r>
              <a:rPr lang="en-GB" dirty="0" err="1"/>
              <a:t>iriure</a:t>
            </a:r>
            <a:r>
              <a:rPr lang="en-GB" dirty="0"/>
              <a:t> </a:t>
            </a:r>
            <a:r>
              <a:rPr lang="en-GB" dirty="0" err="1"/>
              <a:t>dolor</a:t>
            </a:r>
            <a:r>
              <a:rPr lang="en-GB" dirty="0"/>
              <a:t> in </a:t>
            </a:r>
            <a:r>
              <a:rPr lang="en-GB" dirty="0" err="1"/>
              <a:t>hendrerit</a:t>
            </a:r>
            <a:r>
              <a:rPr lang="en-GB" dirty="0"/>
              <a:t> in </a:t>
            </a:r>
            <a:r>
              <a:rPr lang="en-GB" dirty="0" err="1"/>
              <a:t>vulputate</a:t>
            </a:r>
            <a:r>
              <a:rPr lang="en-GB" dirty="0"/>
              <a:t> </a:t>
            </a:r>
            <a:r>
              <a:rPr lang="en-GB" dirty="0" err="1"/>
              <a:t>velit</a:t>
            </a:r>
            <a:r>
              <a:rPr lang="en-GB" dirty="0"/>
              <a:t> </a:t>
            </a:r>
            <a:r>
              <a:rPr lang="en-GB" dirty="0" err="1"/>
              <a:t>esse</a:t>
            </a:r>
            <a:r>
              <a:rPr lang="en-GB" dirty="0"/>
              <a:t> </a:t>
            </a:r>
            <a:r>
              <a:rPr lang="en-GB" dirty="0" err="1"/>
              <a:t>molestie</a:t>
            </a:r>
            <a:r>
              <a:rPr lang="en-GB" dirty="0"/>
              <a:t> </a:t>
            </a:r>
            <a:r>
              <a:rPr lang="en-GB" dirty="0" err="1"/>
              <a:t>consequat</a:t>
            </a:r>
            <a:r>
              <a:rPr lang="en-GB" dirty="0"/>
              <a:t>, </a:t>
            </a:r>
            <a:r>
              <a:rPr lang="en-GB" dirty="0" err="1"/>
              <a:t>vel</a:t>
            </a:r>
            <a:r>
              <a:rPr lang="en-GB" dirty="0"/>
              <a:t> </a:t>
            </a:r>
            <a:r>
              <a:rPr lang="en-GB" dirty="0" err="1"/>
              <a:t>illum</a:t>
            </a:r>
            <a:r>
              <a:rPr lang="en-GB" dirty="0"/>
              <a:t> dolore </a:t>
            </a:r>
            <a:r>
              <a:rPr lang="en-GB" dirty="0" err="1"/>
              <a:t>eu</a:t>
            </a:r>
            <a:r>
              <a:rPr lang="en-GB" dirty="0"/>
              <a:t> </a:t>
            </a:r>
            <a:r>
              <a:rPr lang="en-GB" dirty="0" err="1"/>
              <a:t>feugiat</a:t>
            </a:r>
            <a:r>
              <a:rPr lang="en-GB" dirty="0"/>
              <a:t> </a:t>
            </a:r>
            <a:r>
              <a:rPr lang="en-GB" dirty="0" err="1"/>
              <a:t>nulla</a:t>
            </a:r>
            <a:r>
              <a:rPr lang="en-GB" dirty="0"/>
              <a:t> </a:t>
            </a:r>
            <a:r>
              <a:rPr lang="en-GB" dirty="0" err="1"/>
              <a:t>facilisis</a:t>
            </a:r>
            <a:r>
              <a:rPr lang="en-GB" dirty="0"/>
              <a:t> at </a:t>
            </a:r>
            <a:r>
              <a:rPr lang="en-GB" dirty="0" err="1"/>
              <a:t>vero</a:t>
            </a:r>
            <a:r>
              <a:rPr lang="en-GB" dirty="0"/>
              <a:t> eros et </a:t>
            </a:r>
            <a:r>
              <a:rPr lang="en-GB" dirty="0" err="1"/>
              <a:t>accumsan</a:t>
            </a:r>
            <a:r>
              <a:rPr lang="en-GB" dirty="0"/>
              <a:t> et </a:t>
            </a:r>
            <a:r>
              <a:rPr lang="en-GB" dirty="0" err="1"/>
              <a:t>iusto</a:t>
            </a:r>
            <a:r>
              <a:rPr lang="en-GB" dirty="0"/>
              <a:t> </a:t>
            </a:r>
            <a:r>
              <a:rPr lang="en-GB" dirty="0" err="1"/>
              <a:t>odio</a:t>
            </a:r>
            <a:r>
              <a:rPr lang="en-GB" dirty="0"/>
              <a:t> </a:t>
            </a:r>
            <a:r>
              <a:rPr lang="en-GB" dirty="0" err="1"/>
              <a:t>dignissim</a:t>
            </a:r>
            <a:r>
              <a:rPr lang="en-GB" dirty="0"/>
              <a:t> qui </a:t>
            </a:r>
            <a:r>
              <a:rPr lang="en-GB" dirty="0" err="1"/>
              <a:t>blandit</a:t>
            </a:r>
            <a:r>
              <a:rPr lang="en-GB" dirty="0"/>
              <a:t> </a:t>
            </a:r>
            <a:r>
              <a:rPr lang="en-GB" dirty="0" err="1"/>
              <a:t>praesent</a:t>
            </a:r>
            <a:r>
              <a:rPr lang="en-GB" dirty="0"/>
              <a:t> </a:t>
            </a:r>
            <a:r>
              <a:rPr lang="en-GB" dirty="0" err="1"/>
              <a:t>luptatum</a:t>
            </a:r>
            <a:r>
              <a:rPr lang="en-GB" dirty="0"/>
              <a:t> </a:t>
            </a:r>
            <a:r>
              <a:rPr lang="en-GB" dirty="0" err="1"/>
              <a:t>zzril</a:t>
            </a:r>
            <a:r>
              <a:rPr lang="en-GB" dirty="0"/>
              <a:t> </a:t>
            </a:r>
            <a:r>
              <a:rPr lang="en-GB" dirty="0" err="1"/>
              <a:t>delenit</a:t>
            </a:r>
            <a:r>
              <a:rPr lang="en-GB" dirty="0"/>
              <a:t> </a:t>
            </a:r>
            <a:r>
              <a:rPr lang="en-GB" dirty="0" err="1"/>
              <a:t>augue</a:t>
            </a:r>
            <a:r>
              <a:rPr lang="en-GB" dirty="0"/>
              <a:t> </a:t>
            </a:r>
            <a:r>
              <a:rPr lang="en-GB" dirty="0" err="1"/>
              <a:t>duis</a:t>
            </a:r>
            <a:r>
              <a:rPr lang="en-GB" dirty="0"/>
              <a:t> dolore </a:t>
            </a:r>
            <a:r>
              <a:rPr lang="en-GB" dirty="0" err="1"/>
              <a:t>te</a:t>
            </a:r>
            <a:r>
              <a:rPr lang="en-GB" dirty="0"/>
              <a:t> </a:t>
            </a:r>
            <a:r>
              <a:rPr lang="en-GB" dirty="0" err="1"/>
              <a:t>feugait</a:t>
            </a:r>
            <a:r>
              <a:rPr lang="en-GB" dirty="0"/>
              <a:t> </a:t>
            </a:r>
            <a:r>
              <a:rPr lang="en-GB" dirty="0" err="1"/>
              <a:t>nulla</a:t>
            </a:r>
            <a:r>
              <a:rPr lang="en-GB" dirty="0"/>
              <a:t> </a:t>
            </a:r>
            <a:r>
              <a:rPr lang="en-GB" dirty="0" err="1"/>
              <a:t>facilisi</a:t>
            </a:r>
            <a:r>
              <a:rPr lang="en-GB" dirty="0"/>
              <a:t>.</a:t>
            </a:r>
          </a:p>
          <a:p>
            <a:pPr lvl="0"/>
            <a:endParaRPr lang="en-GB" dirty="0"/>
          </a:p>
          <a:p>
            <a:pPr lvl="0"/>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a:t>
            </a:r>
          </a:p>
        </p:txBody>
      </p: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6" name="Slide Number Placeholder 1">
            <a:extLst>
              <a:ext uri="{FF2B5EF4-FFF2-40B4-BE49-F238E27FC236}">
                <a16:creationId xmlns:a16="http://schemas.microsoft.com/office/drawing/2014/main" id="{EEF59CCE-8E8E-4541-9ACC-DB3FABF5DBB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2293685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ulti-level bullets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multi-level bullet points </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p:nvPr>
        </p:nvSpPr>
        <p:spPr>
          <a:xfrm>
            <a:off x="540001" y="1529999"/>
            <a:ext cx="8099999" cy="2700000"/>
          </a:xfrm>
          <a:prstGeom prst="rect">
            <a:avLst/>
          </a:prstGeom>
          <a:noFill/>
        </p:spPr>
        <p:txBody>
          <a:bodyPr lIns="0" tIns="0" rIns="0" bIns="0"/>
          <a:lstStyle>
            <a:lvl1pPr marL="136525" indent="-136525" algn="l">
              <a:lnSpc>
                <a:spcPts val="1680"/>
              </a:lnSpc>
              <a:spcBef>
                <a:spcPts val="0"/>
              </a:spcBef>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1pPr>
            <a:lvl2pPr marL="3159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35829395-33D1-B948-A99A-117371B2864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ABE50584-8727-DF4C-BABE-B75BE83DBBD2}"/>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753591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nd multi-level bullets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full width text and multi-level </a:t>
            </a:r>
            <a:br>
              <a:rPr lang="en-GB" dirty="0"/>
            </a:br>
            <a:r>
              <a:rPr lang="en-GB" dirty="0"/>
              <a:t>bullet points</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540001" y="1529999"/>
            <a:ext cx="8099999" cy="1530000"/>
          </a:xfrm>
          <a:prstGeom prst="rect">
            <a:avLst/>
          </a:prstGeom>
          <a:noFill/>
        </p:spPr>
        <p:txBody>
          <a:bodyPr lIns="0" tIns="0" rIns="0" bIns="0"/>
          <a:lstStyle>
            <a:lvl1pPr algn="l">
              <a:lnSpc>
                <a:spcPts val="1680"/>
              </a:lnSpc>
              <a:spcBef>
                <a:spcPts val="0"/>
              </a:spcBef>
              <a:defRPr sz="14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p>
          <a:p>
            <a:pPr lvl="0"/>
            <a:endParaRPr lang="en-GB" dirty="0"/>
          </a:p>
          <a:p>
            <a:pPr lvl="0"/>
            <a:r>
              <a:rPr lang="en-GB" dirty="0"/>
              <a:t>Duis </a:t>
            </a:r>
            <a:r>
              <a:rPr lang="en-GB" dirty="0" err="1"/>
              <a:t>autem</a:t>
            </a:r>
            <a:r>
              <a:rPr lang="en-GB" dirty="0"/>
              <a:t> </a:t>
            </a:r>
            <a:r>
              <a:rPr lang="en-GB" dirty="0" err="1"/>
              <a:t>vel</a:t>
            </a:r>
            <a:r>
              <a:rPr lang="en-GB" dirty="0"/>
              <a:t> </a:t>
            </a:r>
            <a:r>
              <a:rPr lang="en-GB" dirty="0" err="1"/>
              <a:t>eum</a:t>
            </a:r>
            <a:r>
              <a:rPr lang="en-GB" dirty="0"/>
              <a:t> </a:t>
            </a:r>
            <a:r>
              <a:rPr lang="en-GB" dirty="0" err="1"/>
              <a:t>iriure</a:t>
            </a:r>
            <a:r>
              <a:rPr lang="en-GB" dirty="0"/>
              <a:t> </a:t>
            </a:r>
            <a:r>
              <a:rPr lang="en-GB" dirty="0" err="1"/>
              <a:t>dolor</a:t>
            </a:r>
            <a:r>
              <a:rPr lang="en-GB" dirty="0"/>
              <a:t> in </a:t>
            </a:r>
            <a:r>
              <a:rPr lang="en-GB" dirty="0" err="1"/>
              <a:t>hendrerit</a:t>
            </a:r>
            <a:r>
              <a:rPr lang="en-GB" dirty="0"/>
              <a:t> in </a:t>
            </a:r>
            <a:r>
              <a:rPr lang="en-GB" dirty="0" err="1"/>
              <a:t>vulputate</a:t>
            </a:r>
            <a:r>
              <a:rPr lang="en-GB" dirty="0"/>
              <a:t> </a:t>
            </a:r>
            <a:r>
              <a:rPr lang="en-GB" dirty="0" err="1"/>
              <a:t>velit</a:t>
            </a:r>
            <a:r>
              <a:rPr lang="en-GB" dirty="0"/>
              <a:t> </a:t>
            </a:r>
            <a:r>
              <a:rPr lang="en-GB" dirty="0" err="1"/>
              <a:t>esse</a:t>
            </a:r>
            <a:r>
              <a:rPr lang="en-GB" dirty="0"/>
              <a:t> </a:t>
            </a:r>
            <a:r>
              <a:rPr lang="en-GB" dirty="0" err="1"/>
              <a:t>molestie</a:t>
            </a:r>
            <a:r>
              <a:rPr lang="en-GB" dirty="0"/>
              <a:t> </a:t>
            </a:r>
            <a:r>
              <a:rPr lang="en-GB" dirty="0" err="1"/>
              <a:t>consequat</a:t>
            </a:r>
            <a:r>
              <a:rPr lang="en-GB" dirty="0"/>
              <a:t>, </a:t>
            </a:r>
            <a:r>
              <a:rPr lang="en-GB" dirty="0" err="1"/>
              <a:t>vel</a:t>
            </a:r>
            <a:r>
              <a:rPr lang="en-GB" dirty="0"/>
              <a:t> </a:t>
            </a:r>
            <a:r>
              <a:rPr lang="en-GB" dirty="0" err="1"/>
              <a:t>illum</a:t>
            </a:r>
            <a:r>
              <a:rPr lang="en-GB" dirty="0"/>
              <a:t> dolore </a:t>
            </a:r>
            <a:r>
              <a:rPr lang="en-GB" dirty="0" err="1"/>
              <a:t>eu</a:t>
            </a:r>
            <a:r>
              <a:rPr lang="en-GB" dirty="0"/>
              <a:t> </a:t>
            </a:r>
            <a:r>
              <a:rPr lang="en-GB" dirty="0" err="1"/>
              <a:t>feugiat</a:t>
            </a:r>
            <a:r>
              <a:rPr lang="en-GB" dirty="0"/>
              <a:t> </a:t>
            </a:r>
            <a:r>
              <a:rPr lang="en-GB" dirty="0" err="1"/>
              <a:t>nulla</a:t>
            </a:r>
            <a:r>
              <a:rPr lang="en-GB" dirty="0"/>
              <a:t> </a:t>
            </a:r>
            <a:r>
              <a:rPr lang="en-GB" dirty="0" err="1"/>
              <a:t>facilisis</a:t>
            </a:r>
            <a:r>
              <a:rPr lang="en-GB" dirty="0"/>
              <a:t> at </a:t>
            </a:r>
            <a:r>
              <a:rPr lang="en-GB" dirty="0" err="1"/>
              <a:t>vero</a:t>
            </a:r>
            <a:r>
              <a:rPr lang="en-GB" dirty="0"/>
              <a:t> eros et.</a:t>
            </a:r>
          </a:p>
        </p:txBody>
      </p:sp>
      <p:pic>
        <p:nvPicPr>
          <p:cNvPr id="6" name="Picture 5">
            <a:extLst>
              <a:ext uri="{FF2B5EF4-FFF2-40B4-BE49-F238E27FC236}">
                <a16:creationId xmlns:a16="http://schemas.microsoft.com/office/drawing/2014/main" id="{35829395-33D1-B948-A99A-117371B2864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ABE50584-8727-DF4C-BABE-B75BE83DBBD2}"/>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
        <p:nvSpPr>
          <p:cNvPr id="5" name="Text Placeholder 4">
            <a:extLst>
              <a:ext uri="{FF2B5EF4-FFF2-40B4-BE49-F238E27FC236}">
                <a16:creationId xmlns:a16="http://schemas.microsoft.com/office/drawing/2014/main" id="{2AD9A96B-A77D-A448-AE75-9072F221E634}"/>
              </a:ext>
            </a:extLst>
          </p:cNvPr>
          <p:cNvSpPr>
            <a:spLocks noGrp="1"/>
          </p:cNvSpPr>
          <p:nvPr>
            <p:ph type="body" sz="quarter" idx="11"/>
          </p:nvPr>
        </p:nvSpPr>
        <p:spPr>
          <a:xfrm>
            <a:off x="539750" y="3059998"/>
            <a:ext cx="8101013" cy="1170000"/>
          </a:xfrm>
          <a:prstGeom prst="rect">
            <a:avLst/>
          </a:prstGeom>
        </p:spPr>
        <p:txBody>
          <a:bodyPr lIns="0" tIns="0" rIns="0" bIns="0"/>
          <a:lstStyle>
            <a:lvl1pPr marL="136525" indent="-136525"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1pPr>
            <a:lvl2pPr marL="3159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29593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intro two column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2700000" cy="2700000"/>
          </a:xfrm>
          <a:prstGeom prst="rect">
            <a:avLst/>
          </a:prstGeom>
        </p:spPr>
        <p:txBody>
          <a:bodyPr lIns="0" tIns="0" rIns="0" bIns="0"/>
          <a:lstStyle>
            <a:lvl1pPr algn="l">
              <a:defRPr sz="1800" b="1" i="0">
                <a:solidFill>
                  <a:schemeClr val="accent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a:t>
            </a:r>
          </a:p>
        </p:txBody>
      </p:sp>
      <p:sp>
        <p:nvSpPr>
          <p:cNvPr id="9" name="Slide Number Placeholder 1">
            <a:extLst>
              <a:ext uri="{FF2B5EF4-FFF2-40B4-BE49-F238E27FC236}">
                <a16:creationId xmlns:a16="http://schemas.microsoft.com/office/drawing/2014/main" id="{311CD2A0-E4AB-7B4B-B613-044B47088DF4}"/>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2"/>
                </a:solidFill>
              </a:defRPr>
            </a:lvl1pPr>
          </a:lstStyle>
          <a:p>
            <a:fld id="{D3C9727F-F883-B24E-A6C0-686402BE317E}" type="slidenum">
              <a:rPr lang="en-US" smtClean="0"/>
              <a:pPr/>
              <a:t>‹#›</a:t>
            </a:fld>
            <a:endParaRPr lang="en-US" dirty="0"/>
          </a:p>
        </p:txBody>
      </p:sp>
      <p:sp>
        <p:nvSpPr>
          <p:cNvPr id="14" name="Text Placeholder 3">
            <a:extLst>
              <a:ext uri="{FF2B5EF4-FFF2-40B4-BE49-F238E27FC236}">
                <a16:creationId xmlns:a16="http://schemas.microsoft.com/office/drawing/2014/main" id="{2AD65A6E-F788-6C46-9154-0CE43CEB0CE1}"/>
              </a:ext>
            </a:extLst>
          </p:cNvPr>
          <p:cNvSpPr>
            <a:spLocks noGrp="1"/>
          </p:cNvSpPr>
          <p:nvPr>
            <p:ph type="body" sz="quarter" idx="10" hasCustomPrompt="1"/>
          </p:nvPr>
        </p:nvSpPr>
        <p:spPr>
          <a:xfrm>
            <a:off x="3690000" y="1530000"/>
            <a:ext cx="4950000" cy="1041750"/>
          </a:xfrm>
          <a:prstGeom prst="rect">
            <a:avLst/>
          </a:prstGeom>
          <a:noFill/>
        </p:spPr>
        <p:txBody>
          <a:bodyPr lIns="0" tIns="0" rIns="0" bIns="0"/>
          <a:lstStyle>
            <a:lvl1pPr algn="l">
              <a:lnSpc>
                <a:spcPts val="1680"/>
              </a:lnSpc>
              <a:spcBef>
                <a:spcPts val="0"/>
              </a:spcBef>
              <a:defRPr sz="14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15" name="Text Placeholder 7">
            <a:extLst>
              <a:ext uri="{FF2B5EF4-FFF2-40B4-BE49-F238E27FC236}">
                <a16:creationId xmlns:a16="http://schemas.microsoft.com/office/drawing/2014/main" id="{43D09BF4-DFFF-7F43-A222-3E0F3AA76343}"/>
              </a:ext>
            </a:extLst>
          </p:cNvPr>
          <p:cNvSpPr>
            <a:spLocks noGrp="1"/>
          </p:cNvSpPr>
          <p:nvPr>
            <p:ph type="body" sz="quarter" idx="12" hasCustomPrompt="1"/>
          </p:nvPr>
        </p:nvSpPr>
        <p:spPr>
          <a:xfrm>
            <a:off x="3690000" y="2790000"/>
            <a:ext cx="4950000" cy="175779"/>
          </a:xfrm>
          <a:prstGeom prst="rect">
            <a:avLst/>
          </a:prstGeom>
        </p:spPr>
        <p:txBody>
          <a:bodyPr lIns="0" tIns="0" rIns="0" bIns="0"/>
          <a:lstStyle>
            <a:lvl1pPr algn="l">
              <a:defRPr sz="1600" b="1" i="0">
                <a:solidFill>
                  <a:schemeClr val="accent1"/>
                </a:solidFill>
                <a:latin typeface="Arial" panose="020B0604020202020204" pitchFamily="34" charset="0"/>
                <a:cs typeface="Arial" panose="020B0604020202020204" pitchFamily="34" charset="0"/>
              </a:defRPr>
            </a:lvl1pPr>
          </a:lstStyle>
          <a:p>
            <a:pPr lvl="0"/>
            <a:r>
              <a:rPr lang="en-GB" dirty="0"/>
              <a:t>Subtitle</a:t>
            </a:r>
          </a:p>
        </p:txBody>
      </p:sp>
      <p:sp>
        <p:nvSpPr>
          <p:cNvPr id="16" name="Text Placeholder 10">
            <a:extLst>
              <a:ext uri="{FF2B5EF4-FFF2-40B4-BE49-F238E27FC236}">
                <a16:creationId xmlns:a16="http://schemas.microsoft.com/office/drawing/2014/main" id="{2E240F66-C62C-A446-A757-011C3B6129D9}"/>
              </a:ext>
            </a:extLst>
          </p:cNvPr>
          <p:cNvSpPr>
            <a:spLocks noGrp="1"/>
          </p:cNvSpPr>
          <p:nvPr>
            <p:ph type="body" sz="quarter" idx="13"/>
          </p:nvPr>
        </p:nvSpPr>
        <p:spPr>
          <a:xfrm>
            <a:off x="3690000" y="3060000"/>
            <a:ext cx="4950000" cy="1170350"/>
          </a:xfrm>
          <a:prstGeom prst="rect">
            <a:avLst/>
          </a:prstGeom>
        </p:spPr>
        <p:txBody>
          <a:bodyPr lIns="0" tIns="0" rIns="0" bIns="0"/>
          <a:lstStyle>
            <a:lvl1pPr marL="136525" indent="-136525" algn="l">
              <a:lnSpc>
                <a:spcPts val="1680"/>
              </a:lnSpc>
              <a:buFont typeface="Arial" panose="020B0604020202020204" pitchFamily="34" charset="0"/>
              <a:buChar char="•"/>
              <a:tabLst/>
              <a:defRPr sz="1400">
                <a:solidFill>
                  <a:schemeClr val="accent3"/>
                </a:solidFill>
              </a:defRPr>
            </a:lvl1pPr>
            <a:lvl2pPr marL="3159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2pPr>
            <a:lvl3pPr marL="4937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3pPr>
            <a:lvl4pPr marL="6715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4pPr>
            <a:lvl5pPr marL="844550" indent="-133350"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9634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tro Slide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intro two column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2700000" cy="2700000"/>
          </a:xfrm>
          <a:prstGeom prst="rect">
            <a:avLst/>
          </a:prstGeom>
        </p:spPr>
        <p:txBody>
          <a:bodyPr lIns="0" tIns="0" rIns="0" bIns="0"/>
          <a:lstStyle>
            <a:lvl1pPr algn="l">
              <a:defRPr sz="1800" b="1" i="0">
                <a:solidFill>
                  <a:schemeClr val="accent5"/>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a:t>
            </a:r>
          </a:p>
        </p:txBody>
      </p:sp>
      <p:pic>
        <p:nvPicPr>
          <p:cNvPr id="9" name="Picture 8">
            <a:extLst>
              <a:ext uri="{FF2B5EF4-FFF2-40B4-BE49-F238E27FC236}">
                <a16:creationId xmlns:a16="http://schemas.microsoft.com/office/drawing/2014/main" id="{AD2F32BE-3FA8-5F44-9665-D447CB20626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11" name="Slide Number Placeholder 1">
            <a:extLst>
              <a:ext uri="{FF2B5EF4-FFF2-40B4-BE49-F238E27FC236}">
                <a16:creationId xmlns:a16="http://schemas.microsoft.com/office/drawing/2014/main" id="{EB16F394-A56B-5341-9D71-5AE15A132DDD}"/>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
        <p:nvSpPr>
          <p:cNvPr id="17" name="Text Placeholder 3">
            <a:extLst>
              <a:ext uri="{FF2B5EF4-FFF2-40B4-BE49-F238E27FC236}">
                <a16:creationId xmlns:a16="http://schemas.microsoft.com/office/drawing/2014/main" id="{A277D208-0EC7-E147-9061-91B66B2AEABA}"/>
              </a:ext>
            </a:extLst>
          </p:cNvPr>
          <p:cNvSpPr>
            <a:spLocks noGrp="1"/>
          </p:cNvSpPr>
          <p:nvPr>
            <p:ph type="body" sz="quarter" idx="10" hasCustomPrompt="1"/>
          </p:nvPr>
        </p:nvSpPr>
        <p:spPr>
          <a:xfrm>
            <a:off x="3690000" y="1530000"/>
            <a:ext cx="4950000" cy="1041750"/>
          </a:xfrm>
          <a:prstGeom prst="rect">
            <a:avLst/>
          </a:prstGeom>
          <a:noFill/>
        </p:spPr>
        <p:txBody>
          <a:bodyPr lIns="0" tIns="0" rIns="0" bIns="0"/>
          <a:lstStyle>
            <a:lvl1pPr algn="l">
              <a:lnSpc>
                <a:spcPts val="1680"/>
              </a:lnSpc>
              <a:spcBef>
                <a:spcPts val="0"/>
              </a:spcBef>
              <a:defRPr sz="14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18" name="Text Placeholder 7">
            <a:extLst>
              <a:ext uri="{FF2B5EF4-FFF2-40B4-BE49-F238E27FC236}">
                <a16:creationId xmlns:a16="http://schemas.microsoft.com/office/drawing/2014/main" id="{C7B4A8D4-0478-AB40-9FF7-7B4A76C1DA80}"/>
              </a:ext>
            </a:extLst>
          </p:cNvPr>
          <p:cNvSpPr>
            <a:spLocks noGrp="1"/>
          </p:cNvSpPr>
          <p:nvPr>
            <p:ph type="body" sz="quarter" idx="12" hasCustomPrompt="1"/>
          </p:nvPr>
        </p:nvSpPr>
        <p:spPr>
          <a:xfrm>
            <a:off x="3690000" y="2790000"/>
            <a:ext cx="4950000" cy="175779"/>
          </a:xfrm>
          <a:prstGeom prst="rect">
            <a:avLst/>
          </a:prstGeom>
        </p:spPr>
        <p:txBody>
          <a:bodyPr lIns="0" tIns="0" rIns="0" bIns="0"/>
          <a:lstStyle>
            <a:lvl1pPr algn="l">
              <a:defRPr sz="1600" b="1" i="0">
                <a:solidFill>
                  <a:schemeClr val="accent5"/>
                </a:solidFill>
                <a:latin typeface="Arial" panose="020B0604020202020204" pitchFamily="34" charset="0"/>
                <a:cs typeface="Arial" panose="020B0604020202020204" pitchFamily="34" charset="0"/>
              </a:defRPr>
            </a:lvl1pPr>
          </a:lstStyle>
          <a:p>
            <a:pPr lvl="0"/>
            <a:r>
              <a:rPr lang="en-GB" dirty="0"/>
              <a:t>Subtitle</a:t>
            </a:r>
          </a:p>
        </p:txBody>
      </p:sp>
      <p:sp>
        <p:nvSpPr>
          <p:cNvPr id="19" name="Text Placeholder 10">
            <a:extLst>
              <a:ext uri="{FF2B5EF4-FFF2-40B4-BE49-F238E27FC236}">
                <a16:creationId xmlns:a16="http://schemas.microsoft.com/office/drawing/2014/main" id="{2E18516D-FD6D-DC45-B1DB-3BEA09FFFDC7}"/>
              </a:ext>
            </a:extLst>
          </p:cNvPr>
          <p:cNvSpPr>
            <a:spLocks noGrp="1"/>
          </p:cNvSpPr>
          <p:nvPr>
            <p:ph type="body" sz="quarter" idx="13"/>
          </p:nvPr>
        </p:nvSpPr>
        <p:spPr>
          <a:xfrm>
            <a:off x="3690000" y="3060000"/>
            <a:ext cx="4950000" cy="1170350"/>
          </a:xfrm>
          <a:prstGeom prst="rect">
            <a:avLst/>
          </a:prstGeom>
        </p:spPr>
        <p:txBody>
          <a:bodyPr lIns="0" tIns="0" rIns="0" bIns="0"/>
          <a:lstStyle>
            <a:lvl1pPr marL="136525" indent="-136525" algn="l">
              <a:lnSpc>
                <a:spcPts val="1680"/>
              </a:lnSpc>
              <a:buClr>
                <a:schemeClr val="bg1"/>
              </a:buClr>
              <a:buFont typeface="Arial" panose="020B0604020202020204" pitchFamily="34" charset="0"/>
              <a:buChar char="•"/>
              <a:tabLst/>
              <a:defRPr sz="1400">
                <a:solidFill>
                  <a:schemeClr val="bg1"/>
                </a:solidFill>
              </a:defRPr>
            </a:lvl1pPr>
            <a:lvl2pPr marL="3159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01563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llet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intro two column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3870000" cy="2700000"/>
          </a:xfrm>
          <a:prstGeom prst="rect">
            <a:avLst/>
          </a:prstGeom>
        </p:spPr>
        <p:txBody>
          <a:bodyPr lIns="0" tIns="0" rIns="0" bIns="0"/>
          <a:lstStyle>
            <a:lvl1pPr algn="l">
              <a:lnSpc>
                <a:spcPts val="1680"/>
              </a:lnSpc>
              <a:defRPr sz="14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br>
              <a:rPr lang="en-GB" dirty="0"/>
            </a:br>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erat</a:t>
            </a:r>
            <a:r>
              <a:rPr lang="en-GB" dirty="0"/>
              <a:t> </a:t>
            </a:r>
            <a:r>
              <a:rPr lang="en-GB" dirty="0" err="1"/>
              <a:t>volutpat</a:t>
            </a:r>
            <a:r>
              <a:rPr lang="en-GB" dirty="0"/>
              <a:t>.</a:t>
            </a:r>
          </a:p>
        </p:txBody>
      </p:sp>
      <p:sp>
        <p:nvSpPr>
          <p:cNvPr id="9" name="Slide Number Placeholder 1">
            <a:extLst>
              <a:ext uri="{FF2B5EF4-FFF2-40B4-BE49-F238E27FC236}">
                <a16:creationId xmlns:a16="http://schemas.microsoft.com/office/drawing/2014/main" id="{167213FA-1BB7-674D-AE42-005524174CA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
        <p:nvSpPr>
          <p:cNvPr id="13" name="Text Placeholder 7">
            <a:extLst>
              <a:ext uri="{FF2B5EF4-FFF2-40B4-BE49-F238E27FC236}">
                <a16:creationId xmlns:a16="http://schemas.microsoft.com/office/drawing/2014/main" id="{13962B5A-8014-C443-96E2-86E72E63ED3C}"/>
              </a:ext>
            </a:extLst>
          </p:cNvPr>
          <p:cNvSpPr>
            <a:spLocks noGrp="1"/>
          </p:cNvSpPr>
          <p:nvPr>
            <p:ph type="body" sz="quarter" idx="12" hasCustomPrompt="1"/>
          </p:nvPr>
        </p:nvSpPr>
        <p:spPr>
          <a:xfrm>
            <a:off x="4770000" y="1529998"/>
            <a:ext cx="3870000" cy="180000"/>
          </a:xfrm>
          <a:prstGeom prst="rect">
            <a:avLst/>
          </a:prstGeom>
        </p:spPr>
        <p:txBody>
          <a:bodyPr lIns="0" tIns="0" rIns="0" bIns="0"/>
          <a:lstStyle>
            <a:lvl1pPr algn="l">
              <a:defRPr sz="1600" b="1" i="0">
                <a:solidFill>
                  <a:schemeClr val="accent1"/>
                </a:solidFill>
                <a:latin typeface="Arial" panose="020B0604020202020204" pitchFamily="34" charset="0"/>
                <a:cs typeface="Arial" panose="020B0604020202020204" pitchFamily="34" charset="0"/>
              </a:defRPr>
            </a:lvl1pPr>
          </a:lstStyle>
          <a:p>
            <a:pPr lvl="0"/>
            <a:r>
              <a:rPr lang="en-GB" dirty="0"/>
              <a:t>Subtitle</a:t>
            </a:r>
          </a:p>
        </p:txBody>
      </p:sp>
      <p:sp>
        <p:nvSpPr>
          <p:cNvPr id="14" name="Text Placeholder 10">
            <a:extLst>
              <a:ext uri="{FF2B5EF4-FFF2-40B4-BE49-F238E27FC236}">
                <a16:creationId xmlns:a16="http://schemas.microsoft.com/office/drawing/2014/main" id="{17F1042F-BA79-5645-B680-819CB1E59A03}"/>
              </a:ext>
            </a:extLst>
          </p:cNvPr>
          <p:cNvSpPr>
            <a:spLocks noGrp="1"/>
          </p:cNvSpPr>
          <p:nvPr>
            <p:ph type="body" sz="quarter" idx="13"/>
          </p:nvPr>
        </p:nvSpPr>
        <p:spPr>
          <a:xfrm>
            <a:off x="4770000" y="1800000"/>
            <a:ext cx="3870000" cy="2430350"/>
          </a:xfrm>
          <a:prstGeom prst="rect">
            <a:avLst/>
          </a:prstGeom>
        </p:spPr>
        <p:txBody>
          <a:bodyPr lIns="0" tIns="0" rIns="0" bIns="0"/>
          <a:lstStyle>
            <a:lvl1pPr marL="136525" indent="-136525" algn="l">
              <a:lnSpc>
                <a:spcPts val="1680"/>
              </a:lnSpc>
              <a:buFont typeface="Arial" panose="020B0604020202020204" pitchFamily="34" charset="0"/>
              <a:buChar char="•"/>
              <a:tabLst/>
              <a:defRPr sz="1400">
                <a:solidFill>
                  <a:schemeClr val="accent3"/>
                </a:solidFill>
              </a:defRPr>
            </a:lvl1pPr>
            <a:lvl2pPr marL="3159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2pPr>
            <a:lvl3pPr marL="4937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3pPr>
            <a:lvl4pPr marL="6715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4pPr>
            <a:lvl5pPr marL="844550" indent="-133350"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25126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ullet Slide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intro two column text</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3870000" cy="2700000"/>
          </a:xfrm>
          <a:prstGeom prst="rect">
            <a:avLst/>
          </a:prstGeom>
        </p:spPr>
        <p:txBody>
          <a:bodyPr lIns="0" tIns="0" rIns="0" bIns="0"/>
          <a:lstStyle>
            <a:lvl1pPr algn="l">
              <a:lnSpc>
                <a:spcPts val="1680"/>
              </a:lnSpc>
              <a:defRPr sz="14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br>
              <a:rPr lang="en-GB" dirty="0"/>
            </a:br>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erat</a:t>
            </a:r>
            <a:r>
              <a:rPr lang="en-GB" dirty="0"/>
              <a:t> </a:t>
            </a:r>
            <a:r>
              <a:rPr lang="en-GB" dirty="0" err="1"/>
              <a:t>volutpat</a:t>
            </a:r>
            <a:r>
              <a:rPr lang="en-GB" dirty="0"/>
              <a:t>.</a:t>
            </a:r>
          </a:p>
        </p:txBody>
      </p:sp>
      <p:pic>
        <p:nvPicPr>
          <p:cNvPr id="9" name="Picture 8">
            <a:extLst>
              <a:ext uri="{FF2B5EF4-FFF2-40B4-BE49-F238E27FC236}">
                <a16:creationId xmlns:a16="http://schemas.microsoft.com/office/drawing/2014/main" id="{F9508074-9392-524D-B1DF-AE32AEE9DA1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8" name="Slide Number Placeholder 1">
            <a:extLst>
              <a:ext uri="{FF2B5EF4-FFF2-40B4-BE49-F238E27FC236}">
                <a16:creationId xmlns:a16="http://schemas.microsoft.com/office/drawing/2014/main" id="{B44FDC1A-9C84-7947-BB66-8989BC9F462B}"/>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
        <p:nvSpPr>
          <p:cNvPr id="14" name="Text Placeholder 7">
            <a:extLst>
              <a:ext uri="{FF2B5EF4-FFF2-40B4-BE49-F238E27FC236}">
                <a16:creationId xmlns:a16="http://schemas.microsoft.com/office/drawing/2014/main" id="{DD7A9944-D4D5-7545-9B2E-AC63C6CE6083}"/>
              </a:ext>
            </a:extLst>
          </p:cNvPr>
          <p:cNvSpPr>
            <a:spLocks noGrp="1"/>
          </p:cNvSpPr>
          <p:nvPr>
            <p:ph type="body" sz="quarter" idx="12" hasCustomPrompt="1"/>
          </p:nvPr>
        </p:nvSpPr>
        <p:spPr>
          <a:xfrm>
            <a:off x="4770000" y="1529998"/>
            <a:ext cx="3870000" cy="186950"/>
          </a:xfrm>
          <a:prstGeom prst="rect">
            <a:avLst/>
          </a:prstGeom>
        </p:spPr>
        <p:txBody>
          <a:bodyPr lIns="0" tIns="0" rIns="0" bIns="0"/>
          <a:lstStyle>
            <a:lvl1pPr algn="l">
              <a:defRPr sz="1600" b="1" i="0">
                <a:solidFill>
                  <a:schemeClr val="accent5"/>
                </a:solidFill>
                <a:latin typeface="Arial" panose="020B0604020202020204" pitchFamily="34" charset="0"/>
                <a:cs typeface="Arial" panose="020B0604020202020204" pitchFamily="34" charset="0"/>
              </a:defRPr>
            </a:lvl1pPr>
          </a:lstStyle>
          <a:p>
            <a:pPr lvl="0"/>
            <a:r>
              <a:rPr lang="en-GB" dirty="0"/>
              <a:t>Subtitle</a:t>
            </a:r>
          </a:p>
        </p:txBody>
      </p:sp>
      <p:sp>
        <p:nvSpPr>
          <p:cNvPr id="15" name="Text Placeholder 10">
            <a:extLst>
              <a:ext uri="{FF2B5EF4-FFF2-40B4-BE49-F238E27FC236}">
                <a16:creationId xmlns:a16="http://schemas.microsoft.com/office/drawing/2014/main" id="{3912CF16-421E-4C40-A877-F09E9FF5EF18}"/>
              </a:ext>
            </a:extLst>
          </p:cNvPr>
          <p:cNvSpPr>
            <a:spLocks noGrp="1"/>
          </p:cNvSpPr>
          <p:nvPr>
            <p:ph type="body" sz="quarter" idx="13"/>
          </p:nvPr>
        </p:nvSpPr>
        <p:spPr>
          <a:xfrm>
            <a:off x="4770000" y="1800000"/>
            <a:ext cx="3870000" cy="2430350"/>
          </a:xfrm>
          <a:prstGeom prst="rect">
            <a:avLst/>
          </a:prstGeom>
        </p:spPr>
        <p:txBody>
          <a:bodyPr lIns="0" tIns="0" rIns="0" bIns="0"/>
          <a:lstStyle>
            <a:lvl1pPr marL="136525" indent="-136525" algn="l">
              <a:lnSpc>
                <a:spcPts val="1680"/>
              </a:lnSpc>
              <a:buClr>
                <a:schemeClr val="bg1"/>
              </a:buClr>
              <a:buFont typeface="Arial" panose="020B0604020202020204" pitchFamily="34" charset="0"/>
              <a:buChar char="•"/>
              <a:tabLst/>
              <a:defRPr sz="1400">
                <a:solidFill>
                  <a:schemeClr val="bg1"/>
                </a:solidFill>
              </a:defRPr>
            </a:lvl1pPr>
            <a:lvl2pPr marL="3159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90921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and Imag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two column text and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3870000" cy="2700000"/>
          </a:xfrm>
          <a:prstGeom prst="rect">
            <a:avLst/>
          </a:prstGeom>
        </p:spPr>
        <p:txBody>
          <a:bodyPr lIns="0" tIns="0" rIns="0" bIns="0"/>
          <a:lstStyle>
            <a:lvl1pPr algn="l">
              <a:lnSpc>
                <a:spcPts val="1680"/>
              </a:lnSpc>
              <a:defRPr sz="14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br>
              <a:rPr lang="en-GB" dirty="0"/>
            </a:br>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erat</a:t>
            </a:r>
            <a:r>
              <a:rPr lang="en-GB" dirty="0"/>
              <a:t> </a:t>
            </a:r>
            <a:r>
              <a:rPr lang="en-GB" dirty="0" err="1"/>
              <a:t>volutpat</a:t>
            </a:r>
            <a:r>
              <a:rPr lang="en-GB" dirty="0"/>
              <a:t>.</a:t>
            </a:r>
          </a:p>
        </p:txBody>
      </p:sp>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4770000" y="1530350"/>
            <a:ext cx="3870000" cy="2700000"/>
          </a:xfrm>
          <a:prstGeom prst="rect">
            <a:avLst/>
          </a:prstGeom>
          <a:solidFill>
            <a:schemeClr val="bg2"/>
          </a:solidFill>
        </p:spPr>
        <p:txBody>
          <a:bodyPr/>
          <a:lstStyle/>
          <a:p>
            <a:r>
              <a:rPr lang="en-US"/>
              <a:t>Click icon to add picture</a:t>
            </a:r>
            <a:endParaRPr lang="en-US" dirty="0"/>
          </a:p>
        </p:txBody>
      </p:sp>
      <p:sp>
        <p:nvSpPr>
          <p:cNvPr id="8" name="Slide Number Placeholder 1">
            <a:extLst>
              <a:ext uri="{FF2B5EF4-FFF2-40B4-BE49-F238E27FC236}">
                <a16:creationId xmlns:a16="http://schemas.microsoft.com/office/drawing/2014/main" id="{3964A76E-6152-DC43-AEBB-2BBBA4EF1740}"/>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2077887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and Image Slide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two column text and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hasCustomPrompt="1"/>
          </p:nvPr>
        </p:nvSpPr>
        <p:spPr>
          <a:xfrm>
            <a:off x="539750" y="1530350"/>
            <a:ext cx="3870000" cy="2700000"/>
          </a:xfrm>
          <a:prstGeom prst="rect">
            <a:avLst/>
          </a:prstGeom>
        </p:spPr>
        <p:txBody>
          <a:bodyPr lIns="0" tIns="0" rIns="0" bIns="0"/>
          <a:lstStyle>
            <a:lvl1pPr algn="l">
              <a:lnSpc>
                <a:spcPts val="1680"/>
              </a:lnSpc>
              <a:defRPr sz="14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br>
              <a:rPr lang="en-GB" dirty="0"/>
            </a:br>
            <a:r>
              <a:rPr lang="en-GB" dirty="0"/>
              <a:t>Lorem ipsum </a:t>
            </a:r>
            <a:r>
              <a:rPr lang="en-GB" dirty="0" err="1"/>
              <a:t>dolor</a:t>
            </a:r>
            <a:r>
              <a:rPr lang="en-GB" dirty="0"/>
              <a:t> sit </a:t>
            </a:r>
            <a:r>
              <a:rPr lang="en-GB" dirty="0" err="1"/>
              <a:t>amet</a:t>
            </a:r>
            <a:r>
              <a:rPr lang="en-GB" dirty="0"/>
              <a:t>, cons </a:t>
            </a:r>
            <a:r>
              <a:rPr lang="en-GB" dirty="0" err="1"/>
              <a:t>ectetuer</a:t>
            </a:r>
            <a:r>
              <a:rPr lang="en-GB" dirty="0"/>
              <a:t> </a:t>
            </a:r>
            <a:r>
              <a:rPr lang="en-GB" dirty="0" err="1"/>
              <a:t>adipiscing</a:t>
            </a:r>
            <a:r>
              <a:rPr lang="en-GB" dirty="0"/>
              <a:t> </a:t>
            </a:r>
            <a:r>
              <a:rPr lang="en-GB" dirty="0" err="1"/>
              <a:t>elit</a:t>
            </a:r>
            <a:r>
              <a:rPr lang="en-GB" dirty="0"/>
              <a:t> </a:t>
            </a:r>
            <a:r>
              <a:rPr lang="en-GB" dirty="0" err="1"/>
              <a:t>erat</a:t>
            </a:r>
            <a:r>
              <a:rPr lang="en-GB" dirty="0"/>
              <a:t> </a:t>
            </a:r>
            <a:r>
              <a:rPr lang="en-GB" dirty="0" err="1"/>
              <a:t>volutpat</a:t>
            </a:r>
            <a:r>
              <a:rPr lang="en-GB" dirty="0"/>
              <a:t>.</a:t>
            </a:r>
          </a:p>
        </p:txBody>
      </p:sp>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4770000" y="1530350"/>
            <a:ext cx="3870000" cy="2700000"/>
          </a:xfrm>
          <a:prstGeom prst="rect">
            <a:avLst/>
          </a:prstGeom>
          <a:solidFill>
            <a:schemeClr val="bg2"/>
          </a:solidFill>
        </p:spPr>
        <p:txBody>
          <a:bodyPr/>
          <a:lstStyle/>
          <a:p>
            <a:r>
              <a:rPr lang="en-US"/>
              <a:t>Click icon to add picture</a:t>
            </a:r>
          </a:p>
        </p:txBody>
      </p:sp>
      <p:pic>
        <p:nvPicPr>
          <p:cNvPr id="8" name="Picture 7">
            <a:extLst>
              <a:ext uri="{FF2B5EF4-FFF2-40B4-BE49-F238E27FC236}">
                <a16:creationId xmlns:a16="http://schemas.microsoft.com/office/drawing/2014/main" id="{055A554F-9A3A-5E46-B32C-ECCD3FD41A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2454F31D-043E-414D-AE8F-13FC4310CEB7}"/>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2431409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bg>
      <p:bgPr>
        <a:solidFill>
          <a:schemeClr val="accent4"/>
        </a:solidFill>
        <a:effectLst/>
      </p:bgPr>
    </p:bg>
    <p:spTree>
      <p:nvGrpSpPr>
        <p:cNvPr id="1" name=""/>
        <p:cNvGrpSpPr/>
        <p:nvPr/>
      </p:nvGrpSpPr>
      <p:grpSpPr>
        <a:xfrm>
          <a:off x="0" y="0"/>
          <a:ext cx="0" cy="0"/>
          <a:chOff x="0" y="0"/>
          <a:chExt cx="0" cy="0"/>
        </a:xfrm>
      </p:grpSpPr>
      <p:pic>
        <p:nvPicPr>
          <p:cNvPr id="5" name="Picture 4" descr="A picture containing outdoor, dark&#10;&#10;Description automatically generated">
            <a:extLst>
              <a:ext uri="{FF2B5EF4-FFF2-40B4-BE49-F238E27FC236}">
                <a16:creationId xmlns:a16="http://schemas.microsoft.com/office/drawing/2014/main" id="{36762AC4-E582-5E41-8896-0A739B4EB3B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F93380AB-4506-5342-8AD8-7F7DFA25E557}"/>
              </a:ext>
            </a:extLst>
          </p:cNvPr>
          <p:cNvPicPr>
            <a:picLocks noChangeAspect="1"/>
          </p:cNvPicPr>
          <p:nvPr userDrawn="1"/>
        </p:nvPicPr>
        <p:blipFill>
          <a:blip r:embed="rId3"/>
          <a:stretch>
            <a:fillRect/>
          </a:stretch>
        </p:blipFill>
        <p:spPr>
          <a:xfrm>
            <a:off x="0" y="3960000"/>
            <a:ext cx="9144000" cy="1181100"/>
          </a:xfrm>
          <a:prstGeom prst="rect">
            <a:avLst/>
          </a:prstGeom>
        </p:spPr>
      </p:pic>
      <p:sp>
        <p:nvSpPr>
          <p:cNvPr id="2" name="Title 1"/>
          <p:cNvSpPr>
            <a:spLocks noGrp="1"/>
          </p:cNvSpPr>
          <p:nvPr>
            <p:ph type="ctrTitle" hasCustomPrompt="1"/>
          </p:nvPr>
        </p:nvSpPr>
        <p:spPr>
          <a:xfrm>
            <a:off x="540000" y="1890000"/>
            <a:ext cx="8100000" cy="1260000"/>
          </a:xfrm>
          <a:prstGeom prst="rect">
            <a:avLst/>
          </a:prstGeom>
        </p:spPr>
        <p:txBody>
          <a:bodyPr lIns="0" tIns="0" rIns="0" bIns="0" anchor="t" anchorCtr="0"/>
          <a:lstStyle>
            <a:lvl1pPr algn="l">
              <a:lnSpc>
                <a:spcPts val="5600"/>
              </a:lnSpc>
              <a:defRPr sz="5000" b="1" i="0">
                <a:solidFill>
                  <a:schemeClr val="accent5"/>
                </a:solidFill>
                <a:latin typeface="Arial" panose="020B0604020202020204" pitchFamily="34" charset="0"/>
                <a:cs typeface="Arial" panose="020B0604020202020204" pitchFamily="34" charset="0"/>
              </a:defRPr>
            </a:lvl1pPr>
          </a:lstStyle>
          <a:p>
            <a:r>
              <a:rPr lang="en-GB" dirty="0"/>
              <a:t>Title to go here </a:t>
            </a:r>
            <a:br>
              <a:rPr lang="en-GB" dirty="0"/>
            </a:br>
            <a:r>
              <a:rPr lang="en-GB" dirty="0"/>
              <a:t>over two lines</a:t>
            </a:r>
            <a:endParaRPr lang="en-US" dirty="0"/>
          </a:p>
        </p:txBody>
      </p:sp>
      <p:sp>
        <p:nvSpPr>
          <p:cNvPr id="3" name="Subtitle 2"/>
          <p:cNvSpPr>
            <a:spLocks noGrp="1"/>
          </p:cNvSpPr>
          <p:nvPr>
            <p:ph type="subTitle" idx="1" hasCustomPrompt="1"/>
          </p:nvPr>
        </p:nvSpPr>
        <p:spPr>
          <a:xfrm>
            <a:off x="540000" y="3420000"/>
            <a:ext cx="8100000" cy="180000"/>
          </a:xfrm>
          <a:prstGeom prst="rect">
            <a:avLst/>
          </a:prstGeom>
        </p:spPr>
        <p:txBody>
          <a:bodyPr lIns="0" tIns="0" rIns="0" bIns="0" anchor="t" anchorCtr="0">
            <a:noAutofit/>
          </a:bodyPr>
          <a:lstStyle>
            <a:lvl1pPr marL="0" indent="0" algn="just">
              <a:buNone/>
              <a:defRPr sz="1400" b="1" i="0">
                <a:solidFill>
                  <a:schemeClr val="bg1"/>
                </a:solidFill>
                <a:latin typeface="Arial" panose="020B0604020202020204" pitchFamily="34" charset="0"/>
                <a:cs typeface="Arial" panose="020B0604020202020204"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GB" dirty="0"/>
              <a:t>Presented by Name Surname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162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5DBDAD48-B4AA-B04D-8A47-68026E6E03C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40000" y="540001"/>
            <a:ext cx="2106000" cy="538412"/>
          </a:xfrm>
          <a:prstGeom prst="rect">
            <a:avLst/>
          </a:prstGeom>
        </p:spPr>
      </p:pic>
    </p:spTree>
    <p:extLst>
      <p:ext uri="{BB962C8B-B14F-4D97-AF65-F5344CB8AC3E}">
        <p14:creationId xmlns:p14="http://schemas.microsoft.com/office/powerpoint/2010/main" val="1025963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ullet and Imag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two column bullets and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p:nvPr>
        </p:nvSpPr>
        <p:spPr>
          <a:xfrm>
            <a:off x="539750" y="1530350"/>
            <a:ext cx="2520000" cy="2700000"/>
          </a:xfrm>
          <a:prstGeom prst="rect">
            <a:avLst/>
          </a:prstGeom>
        </p:spPr>
        <p:txBody>
          <a:bodyPr lIns="0" tIns="0" rIns="0" bIns="0"/>
          <a:lstStyle>
            <a:lvl1pPr marL="139700" indent="-139700" algn="l">
              <a:lnSpc>
                <a:spcPts val="1680"/>
              </a:lnSpc>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1pPr>
            <a:lvl2pPr marL="3159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2pPr>
            <a:lvl3pPr marL="4937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3pPr>
            <a:lvl4pPr marL="711200" indent="-177800"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4pPr>
            <a:lvl5pPr marL="844550" indent="-133350"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3420000" y="1530350"/>
            <a:ext cx="5220000" cy="2700000"/>
          </a:xfrm>
          <a:prstGeom prst="rect">
            <a:avLst/>
          </a:prstGeom>
          <a:solidFill>
            <a:schemeClr val="bg2"/>
          </a:solidFill>
        </p:spPr>
        <p:txBody>
          <a:bodyPr/>
          <a:lstStyle/>
          <a:p>
            <a:r>
              <a:rPr lang="en-US"/>
              <a:t>Click icon to add picture</a:t>
            </a:r>
            <a:endParaRPr lang="en-US" dirty="0"/>
          </a:p>
        </p:txBody>
      </p:sp>
      <p:sp>
        <p:nvSpPr>
          <p:cNvPr id="8" name="Slide Number Placeholder 1">
            <a:extLst>
              <a:ext uri="{FF2B5EF4-FFF2-40B4-BE49-F238E27FC236}">
                <a16:creationId xmlns:a16="http://schemas.microsoft.com/office/drawing/2014/main" id="{5AB7F797-8CA3-4B49-B494-42417072074E}"/>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042146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ullet and Image Slide Reversed">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two column bullets and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p:nvPr>
        </p:nvSpPr>
        <p:spPr>
          <a:xfrm>
            <a:off x="539750" y="1530350"/>
            <a:ext cx="2520000" cy="2700000"/>
          </a:xfrm>
          <a:prstGeom prst="rect">
            <a:avLst/>
          </a:prstGeom>
        </p:spPr>
        <p:txBody>
          <a:bodyPr lIns="0" tIns="0" rIns="0" bIns="0"/>
          <a:lstStyle>
            <a:lvl1pPr marL="139700" indent="-139700" algn="l">
              <a:lnSpc>
                <a:spcPts val="1680"/>
              </a:lnSpc>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1pPr>
            <a:lvl2pPr marL="3159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Clr>
                <a:schemeClr val="bg1"/>
              </a:buClr>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3420000" y="1530350"/>
            <a:ext cx="5220000" cy="2700000"/>
          </a:xfrm>
          <a:prstGeom prst="rect">
            <a:avLst/>
          </a:prstGeom>
          <a:solidFill>
            <a:schemeClr val="bg2"/>
          </a:solidFill>
        </p:spPr>
        <p:txBody>
          <a:bodyPr/>
          <a:lstStyle/>
          <a:p>
            <a:r>
              <a:rPr lang="en-US"/>
              <a:t>Click icon to add picture</a:t>
            </a:r>
            <a:endParaRPr lang="en-US" dirty="0"/>
          </a:p>
        </p:txBody>
      </p:sp>
      <p:pic>
        <p:nvPicPr>
          <p:cNvPr id="8" name="Picture 7">
            <a:extLst>
              <a:ext uri="{FF2B5EF4-FFF2-40B4-BE49-F238E27FC236}">
                <a16:creationId xmlns:a16="http://schemas.microsoft.com/office/drawing/2014/main" id="{A99D6BFB-B409-174A-A7F3-F956F3F3656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69A1DC59-8A42-D84D-BAED-72FC709DA507}"/>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9701925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Imag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three column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540000" y="1530350"/>
            <a:ext cx="1980000" cy="1260000"/>
          </a:xfrm>
          <a:prstGeom prst="rect">
            <a:avLst/>
          </a:prstGeom>
          <a:solidFill>
            <a:schemeClr val="bg2"/>
          </a:solidFill>
        </p:spPr>
        <p:txBody>
          <a:bodyPr/>
          <a:lstStyle/>
          <a:p>
            <a:r>
              <a:rPr lang="en-US"/>
              <a:t>Click icon to add picture</a:t>
            </a:r>
            <a:endParaRPr lang="en-US" dirty="0"/>
          </a:p>
        </p:txBody>
      </p:sp>
      <p:sp>
        <p:nvSpPr>
          <p:cNvPr id="11" name="Picture Placeholder 3">
            <a:extLst>
              <a:ext uri="{FF2B5EF4-FFF2-40B4-BE49-F238E27FC236}">
                <a16:creationId xmlns:a16="http://schemas.microsoft.com/office/drawing/2014/main" id="{D22FFC1A-7327-3940-92A3-18BBD624100D}"/>
              </a:ext>
            </a:extLst>
          </p:cNvPr>
          <p:cNvSpPr>
            <a:spLocks noGrp="1"/>
          </p:cNvSpPr>
          <p:nvPr>
            <p:ph type="pic" sz="quarter" idx="15"/>
          </p:nvPr>
        </p:nvSpPr>
        <p:spPr>
          <a:xfrm>
            <a:off x="2880000" y="1530350"/>
            <a:ext cx="1980000" cy="1260000"/>
          </a:xfrm>
          <a:prstGeom prst="rect">
            <a:avLst/>
          </a:prstGeom>
          <a:solidFill>
            <a:schemeClr val="bg2"/>
          </a:solidFill>
        </p:spPr>
        <p:txBody>
          <a:bodyPr/>
          <a:lstStyle/>
          <a:p>
            <a:r>
              <a:rPr lang="en-US"/>
              <a:t>Click icon to add picture</a:t>
            </a:r>
            <a:endParaRPr lang="en-US" dirty="0"/>
          </a:p>
        </p:txBody>
      </p:sp>
      <p:sp>
        <p:nvSpPr>
          <p:cNvPr id="14" name="Picture Placeholder 3">
            <a:extLst>
              <a:ext uri="{FF2B5EF4-FFF2-40B4-BE49-F238E27FC236}">
                <a16:creationId xmlns:a16="http://schemas.microsoft.com/office/drawing/2014/main" id="{64DC6AA5-1E4C-A349-B682-2EBE48C02AE8}"/>
              </a:ext>
            </a:extLst>
          </p:cNvPr>
          <p:cNvSpPr>
            <a:spLocks noGrp="1"/>
          </p:cNvSpPr>
          <p:nvPr>
            <p:ph type="pic" sz="quarter" idx="18"/>
          </p:nvPr>
        </p:nvSpPr>
        <p:spPr>
          <a:xfrm>
            <a:off x="5220000" y="1530350"/>
            <a:ext cx="1980000" cy="1260000"/>
          </a:xfrm>
          <a:prstGeom prst="rect">
            <a:avLst/>
          </a:prstGeom>
          <a:solidFill>
            <a:schemeClr val="bg2"/>
          </a:solidFill>
        </p:spPr>
        <p:txBody>
          <a:bodyPr/>
          <a:lstStyle/>
          <a:p>
            <a:r>
              <a:rPr lang="en-US"/>
              <a:t>Click icon to add picture</a:t>
            </a:r>
            <a:endParaRPr lang="en-US" dirty="0"/>
          </a:p>
        </p:txBody>
      </p:sp>
      <p:sp>
        <p:nvSpPr>
          <p:cNvPr id="16" name="Slide Number Placeholder 1">
            <a:extLst>
              <a:ext uri="{FF2B5EF4-FFF2-40B4-BE49-F238E27FC236}">
                <a16:creationId xmlns:a16="http://schemas.microsoft.com/office/drawing/2014/main" id="{D3E4A68D-1A16-2142-8750-ABF219385680}"/>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
        <p:nvSpPr>
          <p:cNvPr id="20" name="Text Placeholder 4">
            <a:extLst>
              <a:ext uri="{FF2B5EF4-FFF2-40B4-BE49-F238E27FC236}">
                <a16:creationId xmlns:a16="http://schemas.microsoft.com/office/drawing/2014/main" id="{E2714234-4274-7B46-8B12-25062564A968}"/>
              </a:ext>
            </a:extLst>
          </p:cNvPr>
          <p:cNvSpPr>
            <a:spLocks noGrp="1"/>
          </p:cNvSpPr>
          <p:nvPr>
            <p:ph type="body" sz="quarter" idx="11" hasCustomPrompt="1"/>
          </p:nvPr>
        </p:nvSpPr>
        <p:spPr>
          <a:xfrm>
            <a:off x="53975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1" name="Text Placeholder 5">
            <a:extLst>
              <a:ext uri="{FF2B5EF4-FFF2-40B4-BE49-F238E27FC236}">
                <a16:creationId xmlns:a16="http://schemas.microsoft.com/office/drawing/2014/main" id="{CF0FAFCE-C592-AE43-BF40-3B0BE562ADBA}"/>
              </a:ext>
            </a:extLst>
          </p:cNvPr>
          <p:cNvSpPr>
            <a:spLocks noGrp="1"/>
          </p:cNvSpPr>
          <p:nvPr>
            <p:ph type="body" sz="quarter" idx="13" hasCustomPrompt="1"/>
          </p:nvPr>
        </p:nvSpPr>
        <p:spPr>
          <a:xfrm>
            <a:off x="539750" y="2970000"/>
            <a:ext cx="1980000" cy="180000"/>
          </a:xfrm>
          <a:prstGeom prst="rect">
            <a:avLst/>
          </a:prstGeom>
        </p:spPr>
        <p:txBody>
          <a:bodyPr lIns="0" tIns="0" rIns="0" bIns="0"/>
          <a:lstStyle>
            <a:lvl1pPr algn="l">
              <a:defRPr sz="1200" b="1" i="0">
                <a:solidFill>
                  <a:schemeClr val="accent1"/>
                </a:solidFill>
                <a:latin typeface="Arial" panose="020B0604020202020204" pitchFamily="34" charset="0"/>
                <a:cs typeface="Arial" panose="020B0604020202020204" pitchFamily="34" charset="0"/>
              </a:defRPr>
            </a:lvl1pPr>
          </a:lstStyle>
          <a:p>
            <a:pPr lvl="0"/>
            <a:r>
              <a:rPr lang="en-GB" dirty="0"/>
              <a:t>Subtitle</a:t>
            </a:r>
            <a:endParaRPr lang="en-US" dirty="0"/>
          </a:p>
        </p:txBody>
      </p:sp>
      <p:sp>
        <p:nvSpPr>
          <p:cNvPr id="22" name="Text Placeholder 4">
            <a:extLst>
              <a:ext uri="{FF2B5EF4-FFF2-40B4-BE49-F238E27FC236}">
                <a16:creationId xmlns:a16="http://schemas.microsoft.com/office/drawing/2014/main" id="{89A4145B-5455-DC47-A87F-5560F6C1A9D7}"/>
              </a:ext>
            </a:extLst>
          </p:cNvPr>
          <p:cNvSpPr>
            <a:spLocks noGrp="1"/>
          </p:cNvSpPr>
          <p:nvPr>
            <p:ph type="body" sz="quarter" idx="14" hasCustomPrompt="1"/>
          </p:nvPr>
        </p:nvSpPr>
        <p:spPr>
          <a:xfrm>
            <a:off x="288000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3" name="Text Placeholder 5">
            <a:extLst>
              <a:ext uri="{FF2B5EF4-FFF2-40B4-BE49-F238E27FC236}">
                <a16:creationId xmlns:a16="http://schemas.microsoft.com/office/drawing/2014/main" id="{80B44287-798A-7D48-B07D-6BAC032C8F40}"/>
              </a:ext>
            </a:extLst>
          </p:cNvPr>
          <p:cNvSpPr>
            <a:spLocks noGrp="1"/>
          </p:cNvSpPr>
          <p:nvPr>
            <p:ph type="body" sz="quarter" idx="16" hasCustomPrompt="1"/>
          </p:nvPr>
        </p:nvSpPr>
        <p:spPr>
          <a:xfrm>
            <a:off x="2880000" y="2970000"/>
            <a:ext cx="1980000" cy="180000"/>
          </a:xfrm>
          <a:prstGeom prst="rect">
            <a:avLst/>
          </a:prstGeom>
        </p:spPr>
        <p:txBody>
          <a:bodyPr lIns="0" tIns="0" rIns="0" bIns="0"/>
          <a:lstStyle>
            <a:lvl1pPr algn="l">
              <a:defRPr sz="1200" b="1" i="0">
                <a:solidFill>
                  <a:schemeClr val="accent1"/>
                </a:solidFill>
                <a:latin typeface="Arial" panose="020B0604020202020204" pitchFamily="34" charset="0"/>
                <a:cs typeface="Arial" panose="020B0604020202020204" pitchFamily="34" charset="0"/>
              </a:defRPr>
            </a:lvl1pPr>
          </a:lstStyle>
          <a:p>
            <a:pPr lvl="0"/>
            <a:r>
              <a:rPr lang="en-GB" dirty="0"/>
              <a:t>Subtitle</a:t>
            </a:r>
            <a:endParaRPr lang="en-US" dirty="0"/>
          </a:p>
        </p:txBody>
      </p:sp>
      <p:sp>
        <p:nvSpPr>
          <p:cNvPr id="24" name="Text Placeholder 4">
            <a:extLst>
              <a:ext uri="{FF2B5EF4-FFF2-40B4-BE49-F238E27FC236}">
                <a16:creationId xmlns:a16="http://schemas.microsoft.com/office/drawing/2014/main" id="{8B37F195-AFE0-4F40-8882-C66F1978C264}"/>
              </a:ext>
            </a:extLst>
          </p:cNvPr>
          <p:cNvSpPr>
            <a:spLocks noGrp="1"/>
          </p:cNvSpPr>
          <p:nvPr>
            <p:ph type="body" sz="quarter" idx="17" hasCustomPrompt="1"/>
          </p:nvPr>
        </p:nvSpPr>
        <p:spPr>
          <a:xfrm>
            <a:off x="522000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5" name="Text Placeholder 5">
            <a:extLst>
              <a:ext uri="{FF2B5EF4-FFF2-40B4-BE49-F238E27FC236}">
                <a16:creationId xmlns:a16="http://schemas.microsoft.com/office/drawing/2014/main" id="{1F01C3FA-63E8-6146-9EBC-5561FEC0BE6B}"/>
              </a:ext>
            </a:extLst>
          </p:cNvPr>
          <p:cNvSpPr>
            <a:spLocks noGrp="1"/>
          </p:cNvSpPr>
          <p:nvPr>
            <p:ph type="body" sz="quarter" idx="19" hasCustomPrompt="1"/>
          </p:nvPr>
        </p:nvSpPr>
        <p:spPr>
          <a:xfrm>
            <a:off x="5220000" y="2970000"/>
            <a:ext cx="1980000" cy="180000"/>
          </a:xfrm>
          <a:prstGeom prst="rect">
            <a:avLst/>
          </a:prstGeom>
        </p:spPr>
        <p:txBody>
          <a:bodyPr lIns="0" tIns="0" rIns="0" bIns="0"/>
          <a:lstStyle>
            <a:lvl1pPr algn="l">
              <a:defRPr sz="1200" b="1" i="0">
                <a:solidFill>
                  <a:schemeClr val="accent1"/>
                </a:solidFill>
                <a:latin typeface="Arial" panose="020B0604020202020204" pitchFamily="34" charset="0"/>
                <a:cs typeface="Arial" panose="020B0604020202020204" pitchFamily="34" charset="0"/>
              </a:defRPr>
            </a:lvl1pPr>
          </a:lstStyle>
          <a:p>
            <a:pPr lvl="0"/>
            <a:r>
              <a:rPr lang="en-GB" dirty="0"/>
              <a:t>Subtitle</a:t>
            </a:r>
            <a:endParaRPr lang="en-US" dirty="0"/>
          </a:p>
        </p:txBody>
      </p:sp>
    </p:spTree>
    <p:extLst>
      <p:ext uri="{BB962C8B-B14F-4D97-AF65-F5344CB8AC3E}">
        <p14:creationId xmlns:p14="http://schemas.microsoft.com/office/powerpoint/2010/main" val="42082062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olumn Image Slide Reversed">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three column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540000" y="1530350"/>
            <a:ext cx="1980000" cy="1260000"/>
          </a:xfrm>
          <a:prstGeom prst="rect">
            <a:avLst/>
          </a:prstGeom>
          <a:solidFill>
            <a:schemeClr val="bg2"/>
          </a:solidFill>
        </p:spPr>
        <p:txBody>
          <a:bodyPr/>
          <a:lstStyle/>
          <a:p>
            <a:r>
              <a:rPr lang="en-US"/>
              <a:t>Click icon to add picture</a:t>
            </a:r>
            <a:endParaRPr lang="en-US" dirty="0"/>
          </a:p>
        </p:txBody>
      </p:sp>
      <p:sp>
        <p:nvSpPr>
          <p:cNvPr id="11" name="Picture Placeholder 3">
            <a:extLst>
              <a:ext uri="{FF2B5EF4-FFF2-40B4-BE49-F238E27FC236}">
                <a16:creationId xmlns:a16="http://schemas.microsoft.com/office/drawing/2014/main" id="{D22FFC1A-7327-3940-92A3-18BBD624100D}"/>
              </a:ext>
            </a:extLst>
          </p:cNvPr>
          <p:cNvSpPr>
            <a:spLocks noGrp="1"/>
          </p:cNvSpPr>
          <p:nvPr>
            <p:ph type="pic" sz="quarter" idx="15"/>
          </p:nvPr>
        </p:nvSpPr>
        <p:spPr>
          <a:xfrm>
            <a:off x="2880000" y="1530350"/>
            <a:ext cx="1980000" cy="1260000"/>
          </a:xfrm>
          <a:prstGeom prst="rect">
            <a:avLst/>
          </a:prstGeom>
          <a:solidFill>
            <a:schemeClr val="bg2"/>
          </a:solidFill>
        </p:spPr>
        <p:txBody>
          <a:bodyPr/>
          <a:lstStyle/>
          <a:p>
            <a:r>
              <a:rPr lang="en-US"/>
              <a:t>Click icon to add picture</a:t>
            </a:r>
            <a:endParaRPr lang="en-US" dirty="0"/>
          </a:p>
        </p:txBody>
      </p:sp>
      <p:sp>
        <p:nvSpPr>
          <p:cNvPr id="14" name="Picture Placeholder 3">
            <a:extLst>
              <a:ext uri="{FF2B5EF4-FFF2-40B4-BE49-F238E27FC236}">
                <a16:creationId xmlns:a16="http://schemas.microsoft.com/office/drawing/2014/main" id="{64DC6AA5-1E4C-A349-B682-2EBE48C02AE8}"/>
              </a:ext>
            </a:extLst>
          </p:cNvPr>
          <p:cNvSpPr>
            <a:spLocks noGrp="1"/>
          </p:cNvSpPr>
          <p:nvPr>
            <p:ph type="pic" sz="quarter" idx="18"/>
          </p:nvPr>
        </p:nvSpPr>
        <p:spPr>
          <a:xfrm>
            <a:off x="5220000" y="1530350"/>
            <a:ext cx="1980000" cy="1260000"/>
          </a:xfrm>
          <a:prstGeom prst="rect">
            <a:avLst/>
          </a:prstGeom>
          <a:solidFill>
            <a:schemeClr val="bg2"/>
          </a:solidFill>
        </p:spPr>
        <p:txBody>
          <a:bodyPr/>
          <a:lstStyle/>
          <a:p>
            <a:r>
              <a:rPr lang="en-US"/>
              <a:t>Click icon to add picture</a:t>
            </a:r>
            <a:endParaRPr lang="en-US" dirty="0"/>
          </a:p>
        </p:txBody>
      </p:sp>
      <p:sp>
        <p:nvSpPr>
          <p:cNvPr id="16" name="Slide Number Placeholder 1">
            <a:extLst>
              <a:ext uri="{FF2B5EF4-FFF2-40B4-BE49-F238E27FC236}">
                <a16:creationId xmlns:a16="http://schemas.microsoft.com/office/drawing/2014/main" id="{D3E4A68D-1A16-2142-8750-ABF219385680}"/>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pic>
        <p:nvPicPr>
          <p:cNvPr id="17" name="Picture 16">
            <a:extLst>
              <a:ext uri="{FF2B5EF4-FFF2-40B4-BE49-F238E27FC236}">
                <a16:creationId xmlns:a16="http://schemas.microsoft.com/office/drawing/2014/main" id="{5A85B065-A814-F341-99F7-85376FDA21D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21" name="Text Placeholder 4">
            <a:extLst>
              <a:ext uri="{FF2B5EF4-FFF2-40B4-BE49-F238E27FC236}">
                <a16:creationId xmlns:a16="http://schemas.microsoft.com/office/drawing/2014/main" id="{9C50DB02-8E35-144E-AC0B-DD4B165A2D57}"/>
              </a:ext>
            </a:extLst>
          </p:cNvPr>
          <p:cNvSpPr>
            <a:spLocks noGrp="1"/>
          </p:cNvSpPr>
          <p:nvPr>
            <p:ph type="body" sz="quarter" idx="11" hasCustomPrompt="1"/>
          </p:nvPr>
        </p:nvSpPr>
        <p:spPr>
          <a:xfrm>
            <a:off x="53975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2" name="Text Placeholder 5">
            <a:extLst>
              <a:ext uri="{FF2B5EF4-FFF2-40B4-BE49-F238E27FC236}">
                <a16:creationId xmlns:a16="http://schemas.microsoft.com/office/drawing/2014/main" id="{E6AB19F2-420F-194A-910C-67175075884B}"/>
              </a:ext>
            </a:extLst>
          </p:cNvPr>
          <p:cNvSpPr>
            <a:spLocks noGrp="1"/>
          </p:cNvSpPr>
          <p:nvPr>
            <p:ph type="body" sz="quarter" idx="13" hasCustomPrompt="1"/>
          </p:nvPr>
        </p:nvSpPr>
        <p:spPr>
          <a:xfrm>
            <a:off x="539750" y="2970000"/>
            <a:ext cx="1980000" cy="180000"/>
          </a:xfrm>
          <a:prstGeom prst="rect">
            <a:avLst/>
          </a:prstGeom>
        </p:spPr>
        <p:txBody>
          <a:bodyPr lIns="0" tIns="0" rIns="0" bIns="0"/>
          <a:lstStyle>
            <a:lvl1pPr algn="l">
              <a:defRPr sz="1200" b="1" i="0">
                <a:solidFill>
                  <a:schemeClr val="accent5"/>
                </a:solidFill>
                <a:latin typeface="Arial" panose="020B0604020202020204" pitchFamily="34" charset="0"/>
                <a:cs typeface="Arial" panose="020B0604020202020204" pitchFamily="34" charset="0"/>
              </a:defRPr>
            </a:lvl1pPr>
          </a:lstStyle>
          <a:p>
            <a:pPr lvl="0"/>
            <a:r>
              <a:rPr lang="en-GB" dirty="0"/>
              <a:t>Subtitle</a:t>
            </a:r>
            <a:endParaRPr lang="en-US" dirty="0"/>
          </a:p>
        </p:txBody>
      </p:sp>
      <p:sp>
        <p:nvSpPr>
          <p:cNvPr id="23" name="Text Placeholder 4">
            <a:extLst>
              <a:ext uri="{FF2B5EF4-FFF2-40B4-BE49-F238E27FC236}">
                <a16:creationId xmlns:a16="http://schemas.microsoft.com/office/drawing/2014/main" id="{4D467C03-60E7-6E48-9A61-472C5BB5304D}"/>
              </a:ext>
            </a:extLst>
          </p:cNvPr>
          <p:cNvSpPr>
            <a:spLocks noGrp="1"/>
          </p:cNvSpPr>
          <p:nvPr>
            <p:ph type="body" sz="quarter" idx="14" hasCustomPrompt="1"/>
          </p:nvPr>
        </p:nvSpPr>
        <p:spPr>
          <a:xfrm>
            <a:off x="288000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4" name="Text Placeholder 5">
            <a:extLst>
              <a:ext uri="{FF2B5EF4-FFF2-40B4-BE49-F238E27FC236}">
                <a16:creationId xmlns:a16="http://schemas.microsoft.com/office/drawing/2014/main" id="{DB6AEF5D-1E53-084A-9131-6282E24AEDD9}"/>
              </a:ext>
            </a:extLst>
          </p:cNvPr>
          <p:cNvSpPr>
            <a:spLocks noGrp="1"/>
          </p:cNvSpPr>
          <p:nvPr>
            <p:ph type="body" sz="quarter" idx="16" hasCustomPrompt="1"/>
          </p:nvPr>
        </p:nvSpPr>
        <p:spPr>
          <a:xfrm>
            <a:off x="2880000" y="2970000"/>
            <a:ext cx="1980000" cy="180000"/>
          </a:xfrm>
          <a:prstGeom prst="rect">
            <a:avLst/>
          </a:prstGeom>
        </p:spPr>
        <p:txBody>
          <a:bodyPr lIns="0" tIns="0" rIns="0" bIns="0"/>
          <a:lstStyle>
            <a:lvl1pPr algn="l">
              <a:defRPr sz="1200" b="1" i="0">
                <a:solidFill>
                  <a:schemeClr val="accent5"/>
                </a:solidFill>
                <a:latin typeface="Arial" panose="020B0604020202020204" pitchFamily="34" charset="0"/>
                <a:cs typeface="Arial" panose="020B0604020202020204" pitchFamily="34" charset="0"/>
              </a:defRPr>
            </a:lvl1pPr>
          </a:lstStyle>
          <a:p>
            <a:pPr lvl="0"/>
            <a:r>
              <a:rPr lang="en-GB" dirty="0"/>
              <a:t>Subtitle</a:t>
            </a:r>
            <a:endParaRPr lang="en-US" dirty="0"/>
          </a:p>
        </p:txBody>
      </p:sp>
      <p:sp>
        <p:nvSpPr>
          <p:cNvPr id="25" name="Text Placeholder 4">
            <a:extLst>
              <a:ext uri="{FF2B5EF4-FFF2-40B4-BE49-F238E27FC236}">
                <a16:creationId xmlns:a16="http://schemas.microsoft.com/office/drawing/2014/main" id="{A62E7735-714C-3148-BAC7-FDF22EB6A417}"/>
              </a:ext>
            </a:extLst>
          </p:cNvPr>
          <p:cNvSpPr>
            <a:spLocks noGrp="1"/>
          </p:cNvSpPr>
          <p:nvPr>
            <p:ph type="body" sz="quarter" idx="17" hasCustomPrompt="1"/>
          </p:nvPr>
        </p:nvSpPr>
        <p:spPr>
          <a:xfrm>
            <a:off x="5220000" y="3150000"/>
            <a:ext cx="1980000" cy="900000"/>
          </a:xfrm>
          <a:prstGeom prst="rect">
            <a:avLst/>
          </a:prstGeom>
        </p:spPr>
        <p:txBody>
          <a:bodyPr lIns="0" tIns="0" rIns="0" bIns="0"/>
          <a:lstStyle>
            <a:lvl1pPr marL="0" indent="0" algn="l">
              <a:lnSpc>
                <a:spcPts val="1320"/>
              </a:lnSpc>
              <a:spcBef>
                <a:spcPts val="0"/>
              </a:spcBef>
              <a:buFont typeface="Arial" panose="020B0604020202020204" pitchFamily="34" charset="0"/>
              <a:buNone/>
              <a:tabLst/>
              <a:defRPr sz="1100" b="0" i="0">
                <a:solidFill>
                  <a:schemeClr val="bg1"/>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endParaRPr lang="en-GB" dirty="0"/>
          </a:p>
        </p:txBody>
      </p:sp>
      <p:sp>
        <p:nvSpPr>
          <p:cNvPr id="26" name="Text Placeholder 5">
            <a:extLst>
              <a:ext uri="{FF2B5EF4-FFF2-40B4-BE49-F238E27FC236}">
                <a16:creationId xmlns:a16="http://schemas.microsoft.com/office/drawing/2014/main" id="{74B65F30-D03D-9145-9CBD-8284ADDD0144}"/>
              </a:ext>
            </a:extLst>
          </p:cNvPr>
          <p:cNvSpPr>
            <a:spLocks noGrp="1"/>
          </p:cNvSpPr>
          <p:nvPr>
            <p:ph type="body" sz="quarter" idx="19" hasCustomPrompt="1"/>
          </p:nvPr>
        </p:nvSpPr>
        <p:spPr>
          <a:xfrm>
            <a:off x="5220000" y="2970000"/>
            <a:ext cx="1980000" cy="180000"/>
          </a:xfrm>
          <a:prstGeom prst="rect">
            <a:avLst/>
          </a:prstGeom>
        </p:spPr>
        <p:txBody>
          <a:bodyPr lIns="0" tIns="0" rIns="0" bIns="0"/>
          <a:lstStyle>
            <a:lvl1pPr algn="l">
              <a:defRPr sz="1200" b="1" i="0">
                <a:solidFill>
                  <a:schemeClr val="accent5"/>
                </a:solidFill>
                <a:latin typeface="Arial" panose="020B0604020202020204" pitchFamily="34" charset="0"/>
                <a:cs typeface="Arial" panose="020B0604020202020204" pitchFamily="34" charset="0"/>
              </a:defRPr>
            </a:lvl1pPr>
          </a:lstStyle>
          <a:p>
            <a:pPr lvl="0"/>
            <a:r>
              <a:rPr lang="en-GB" dirty="0"/>
              <a:t>Subtitle</a:t>
            </a:r>
            <a:endParaRPr lang="en-US" dirty="0"/>
          </a:p>
        </p:txBody>
      </p:sp>
    </p:spTree>
    <p:extLst>
      <p:ext uri="{BB962C8B-B14F-4D97-AF65-F5344CB8AC3E}">
        <p14:creationId xmlns:p14="http://schemas.microsoft.com/office/powerpoint/2010/main" val="34749995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ull Height Image Slid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3600000" y="-1"/>
            <a:ext cx="5544000" cy="5143493"/>
          </a:xfrm>
          <a:prstGeom prst="rect">
            <a:avLst/>
          </a:prstGeom>
          <a:solidFill>
            <a:schemeClr val="bg2"/>
          </a:solidFill>
        </p:spPr>
        <p:txBody>
          <a:bodyPr/>
          <a:lstStyle/>
          <a:p>
            <a:r>
              <a:rPr lang="en-US"/>
              <a:t>Click icon to add picture</a:t>
            </a:r>
            <a:endParaRPr lang="en-US" dirty="0"/>
          </a:p>
        </p:txBody>
      </p:sp>
      <p:sp>
        <p:nvSpPr>
          <p:cNvPr id="2" name="Title 1"/>
          <p:cNvSpPr>
            <a:spLocks noGrp="1"/>
          </p:cNvSpPr>
          <p:nvPr>
            <p:ph type="ctrTitle" hasCustomPrompt="1"/>
          </p:nvPr>
        </p:nvSpPr>
        <p:spPr>
          <a:xfrm>
            <a:off x="540000" y="629998"/>
            <a:ext cx="2519750" cy="990000"/>
          </a:xfrm>
          <a:prstGeom prst="rect">
            <a:avLst/>
          </a:prstGeom>
        </p:spPr>
        <p:txBody>
          <a:bodyPr lIns="0" tIns="0" rIns="0" bIns="0" anchor="t" anchorCtr="0"/>
          <a:lstStyle>
            <a:lvl1pPr marL="0" indent="0" algn="l">
              <a:lnSpc>
                <a:spcPts val="2600"/>
              </a:lnSpc>
              <a:tabLst/>
              <a:defRPr sz="2400" b="1" i="0">
                <a:solidFill>
                  <a:schemeClr val="accent5"/>
                </a:solidFill>
                <a:latin typeface="Arial" panose="020B0604020202020204" pitchFamily="34" charset="0"/>
                <a:cs typeface="Arial" panose="020B0604020202020204" pitchFamily="34" charset="0"/>
              </a:defRPr>
            </a:lvl1pPr>
          </a:lstStyle>
          <a:p>
            <a:r>
              <a:rPr lang="en-GB" dirty="0"/>
              <a:t>Title to go here for full height image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A512C9C3-D04D-9F48-97D1-A59CB26E8246}"/>
              </a:ext>
            </a:extLst>
          </p:cNvPr>
          <p:cNvSpPr>
            <a:spLocks noGrp="1"/>
          </p:cNvSpPr>
          <p:nvPr>
            <p:ph type="body" sz="quarter" idx="11"/>
          </p:nvPr>
        </p:nvSpPr>
        <p:spPr>
          <a:xfrm>
            <a:off x="539750" y="1890000"/>
            <a:ext cx="2520000" cy="2340000"/>
          </a:xfrm>
          <a:prstGeom prst="rect">
            <a:avLst/>
          </a:prstGeom>
        </p:spPr>
        <p:txBody>
          <a:bodyPr lIns="0" tIns="0" rIns="0" bIns="0"/>
          <a:lstStyle>
            <a:lvl1pPr marL="139700" indent="-139700" algn="l">
              <a:lnSpc>
                <a:spcPts val="1680"/>
              </a:lnSpc>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1pPr>
            <a:lvl2pPr marL="315913" indent="-138113" algn="l">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2pPr>
            <a:lvl3pPr marL="493713" indent="-138113" algn="l">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3pPr>
            <a:lvl4pPr marL="671513" indent="-138113" algn="l">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4pPr>
            <a:lvl5pPr marL="844550" indent="-133350" algn="l">
              <a:buFont typeface="Arial" panose="020B0604020202020204" pitchFamily="34" charset="0"/>
              <a:buChar char="•"/>
              <a:tabLst/>
              <a:defRPr sz="1400" b="0" i="0">
                <a:solidFill>
                  <a:schemeClr val="bg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A99D6BFB-B409-174A-A7F3-F956F3F3656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7" name="Slide Number Placeholder 1">
            <a:extLst>
              <a:ext uri="{FF2B5EF4-FFF2-40B4-BE49-F238E27FC236}">
                <a16:creationId xmlns:a16="http://schemas.microsoft.com/office/drawing/2014/main" id="{06956DAD-6D54-C948-93E5-751054D89AC8}"/>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0115667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Image Slide">
    <p:bg>
      <p:bgPr>
        <a:solidFill>
          <a:schemeClr val="bg2"/>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2DD873F-2173-F141-B121-1C7C2CF6E7D4}"/>
              </a:ext>
            </a:extLst>
          </p:cNvPr>
          <p:cNvSpPr>
            <a:spLocks noGrp="1"/>
          </p:cNvSpPr>
          <p:nvPr>
            <p:ph type="pic" sz="quarter" idx="12"/>
          </p:nvPr>
        </p:nvSpPr>
        <p:spPr>
          <a:xfrm>
            <a:off x="0" y="-1"/>
            <a:ext cx="9143999" cy="5143493"/>
          </a:xfrm>
          <a:prstGeom prst="rect">
            <a:avLst/>
          </a:prstGeom>
        </p:spPr>
        <p:txBody>
          <a:bodyPr/>
          <a:lstStyle/>
          <a:p>
            <a:r>
              <a:rPr lang="en-US"/>
              <a:t>Click icon to add picture</a:t>
            </a:r>
            <a:endParaRPr lang="en-US" dirty="0"/>
          </a:p>
        </p:txBody>
      </p:sp>
      <p:sp>
        <p:nvSpPr>
          <p:cNvPr id="2" name="Title 1"/>
          <p:cNvSpPr>
            <a:spLocks noGrp="1"/>
          </p:cNvSpPr>
          <p:nvPr>
            <p:ph type="ctrTitle" hasCustomPrompt="1"/>
          </p:nvPr>
        </p:nvSpPr>
        <p:spPr>
          <a:xfrm>
            <a:off x="539999" y="629999"/>
            <a:ext cx="4988441" cy="978079"/>
          </a:xfrm>
          <a:prstGeom prst="rect">
            <a:avLst/>
          </a:prstGeom>
        </p:spPr>
        <p:txBody>
          <a:bodyPr lIns="0" tIns="0" rIns="0" bIns="0" anchor="t" anchorCtr="0"/>
          <a:lstStyle>
            <a:lvl1pPr marL="0" indent="0" algn="l">
              <a:lnSpc>
                <a:spcPts val="2600"/>
              </a:lnSpc>
              <a:tabLst/>
              <a:defRPr sz="2400" b="1" i="0">
                <a:solidFill>
                  <a:schemeClr val="accent3"/>
                </a:solidFill>
                <a:latin typeface="Arial" panose="020B0604020202020204" pitchFamily="34" charset="0"/>
                <a:cs typeface="Arial" panose="020B0604020202020204" pitchFamily="34" charset="0"/>
              </a:defRPr>
            </a:lvl1pPr>
          </a:lstStyle>
          <a:p>
            <a:r>
              <a:rPr lang="en-GB" dirty="0"/>
              <a:t>Title to go here for full slide image</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A99D6BFB-B409-174A-A7F3-F956F3F3656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6" name="Slide Number Placeholder 1">
            <a:extLst>
              <a:ext uri="{FF2B5EF4-FFF2-40B4-BE49-F238E27FC236}">
                <a16:creationId xmlns:a16="http://schemas.microsoft.com/office/drawing/2014/main" id="{693C5BD0-CBF8-D34D-A808-E92C9D654913}"/>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094980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accent4"/>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93380AB-4506-5342-8AD8-7F7DFA25E557}"/>
              </a:ext>
            </a:extLst>
          </p:cNvPr>
          <p:cNvPicPr>
            <a:picLocks noChangeAspect="1"/>
          </p:cNvPicPr>
          <p:nvPr userDrawn="1"/>
        </p:nvPicPr>
        <p:blipFill>
          <a:blip r:embed="rId2"/>
          <a:stretch>
            <a:fillRect/>
          </a:stretch>
        </p:blipFill>
        <p:spPr>
          <a:xfrm>
            <a:off x="0" y="3960000"/>
            <a:ext cx="9144000" cy="1181100"/>
          </a:xfrm>
          <a:prstGeom prst="rect">
            <a:avLst/>
          </a:prstGeom>
        </p:spPr>
      </p:pic>
      <p:sp>
        <p:nvSpPr>
          <p:cNvPr id="2" name="Title 1"/>
          <p:cNvSpPr>
            <a:spLocks noGrp="1"/>
          </p:cNvSpPr>
          <p:nvPr>
            <p:ph type="ctrTitle" hasCustomPrompt="1"/>
          </p:nvPr>
        </p:nvSpPr>
        <p:spPr>
          <a:xfrm>
            <a:off x="539999" y="2340000"/>
            <a:ext cx="8100000" cy="720000"/>
          </a:xfrm>
          <a:prstGeom prst="rect">
            <a:avLst/>
          </a:prstGeom>
        </p:spPr>
        <p:txBody>
          <a:bodyPr lIns="0" tIns="0" rIns="0" bIns="0" anchor="t" anchorCtr="0"/>
          <a:lstStyle>
            <a:lvl1pPr algn="l">
              <a:lnSpc>
                <a:spcPts val="5600"/>
              </a:lnSpc>
              <a:defRPr sz="5000" b="1" i="0">
                <a:solidFill>
                  <a:schemeClr val="accent5"/>
                </a:solidFill>
                <a:latin typeface="Arial" panose="020B0604020202020204" pitchFamily="34" charset="0"/>
                <a:cs typeface="Arial" panose="020B0604020202020204" pitchFamily="34" charset="0"/>
              </a:defRPr>
            </a:lvl1pPr>
          </a:lstStyle>
          <a:p>
            <a:r>
              <a:rPr lang="en-GB" dirty="0"/>
              <a:t>Thank you</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162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5DBDAD48-B4AA-B04D-8A47-68026E6E03C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0000" y="540001"/>
            <a:ext cx="2106000" cy="538412"/>
          </a:xfrm>
          <a:prstGeom prst="rect">
            <a:avLst/>
          </a:prstGeom>
        </p:spPr>
      </p:pic>
    </p:spTree>
    <p:extLst>
      <p:ext uri="{BB962C8B-B14F-4D97-AF65-F5344CB8AC3E}">
        <p14:creationId xmlns:p14="http://schemas.microsoft.com/office/powerpoint/2010/main" val="982165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Image Holder">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51CC4745-0483-0A4A-8ED3-4061216FB495}"/>
              </a:ext>
            </a:extLst>
          </p:cNvPr>
          <p:cNvSpPr>
            <a:spLocks noGrp="1"/>
          </p:cNvSpPr>
          <p:nvPr>
            <p:ph type="pic" sz="quarter" idx="10"/>
          </p:nvPr>
        </p:nvSpPr>
        <p:spPr>
          <a:xfrm>
            <a:off x="0" y="0"/>
            <a:ext cx="9144000" cy="5143500"/>
          </a:xfrm>
          <a:prstGeom prst="rect">
            <a:avLst/>
          </a:prstGeom>
          <a:noFill/>
        </p:spPr>
        <p:txBody>
          <a:bodyPr/>
          <a:lstStyle/>
          <a:p>
            <a:r>
              <a:rPr lang="en-US"/>
              <a:t>Click icon to add picture</a:t>
            </a:r>
          </a:p>
        </p:txBody>
      </p:sp>
    </p:spTree>
    <p:extLst>
      <p:ext uri="{BB962C8B-B14F-4D97-AF65-F5344CB8AC3E}">
        <p14:creationId xmlns:p14="http://schemas.microsoft.com/office/powerpoint/2010/main" val="294022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1">
    <p:bg>
      <p:bgPr>
        <a:solidFill>
          <a:schemeClr val="accent4"/>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93380AB-4506-5342-8AD8-7F7DFA25E557}"/>
              </a:ext>
            </a:extLst>
          </p:cNvPr>
          <p:cNvPicPr>
            <a:picLocks noChangeAspect="1"/>
          </p:cNvPicPr>
          <p:nvPr userDrawn="1"/>
        </p:nvPicPr>
        <p:blipFill>
          <a:blip r:embed="rId2"/>
          <a:stretch>
            <a:fillRect/>
          </a:stretch>
        </p:blipFill>
        <p:spPr>
          <a:xfrm>
            <a:off x="0" y="3960000"/>
            <a:ext cx="9144000" cy="1181100"/>
          </a:xfrm>
          <a:prstGeom prst="rect">
            <a:avLst/>
          </a:prstGeom>
        </p:spPr>
      </p:pic>
      <p:sp>
        <p:nvSpPr>
          <p:cNvPr id="2" name="Title 1"/>
          <p:cNvSpPr>
            <a:spLocks noGrp="1"/>
          </p:cNvSpPr>
          <p:nvPr>
            <p:ph type="ctrTitle" hasCustomPrompt="1"/>
          </p:nvPr>
        </p:nvSpPr>
        <p:spPr>
          <a:xfrm>
            <a:off x="540000" y="1440000"/>
            <a:ext cx="8100000" cy="1260000"/>
          </a:xfrm>
          <a:prstGeom prst="rect">
            <a:avLst/>
          </a:prstGeom>
        </p:spPr>
        <p:txBody>
          <a:bodyPr lIns="0" tIns="0" rIns="0" bIns="0" anchor="t" anchorCtr="0"/>
          <a:lstStyle>
            <a:lvl1pPr algn="l">
              <a:lnSpc>
                <a:spcPts val="5600"/>
              </a:lnSpc>
              <a:defRPr sz="5000" b="1" i="0">
                <a:solidFill>
                  <a:schemeClr val="accent5"/>
                </a:solidFill>
                <a:latin typeface="Arial" panose="020B0604020202020204" pitchFamily="34" charset="0"/>
                <a:cs typeface="Arial" panose="020B0604020202020204" pitchFamily="34" charset="0"/>
              </a:defRPr>
            </a:lvl1pPr>
          </a:lstStyle>
          <a:p>
            <a:r>
              <a:rPr lang="en-GB" dirty="0"/>
              <a:t>Section page if required title on two lines</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Slide Number Placeholder 1">
            <a:extLst>
              <a:ext uri="{FF2B5EF4-FFF2-40B4-BE49-F238E27FC236}">
                <a16:creationId xmlns:a16="http://schemas.microsoft.com/office/drawing/2014/main" id="{200FBC8A-AAC6-4746-A76D-C35BB698096C}"/>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pic>
        <p:nvPicPr>
          <p:cNvPr id="7" name="Picture 6">
            <a:extLst>
              <a:ext uri="{FF2B5EF4-FFF2-40B4-BE49-F238E27FC236}">
                <a16:creationId xmlns:a16="http://schemas.microsoft.com/office/drawing/2014/main" id="{38E5F576-AB09-DE48-B63E-08EAC70047A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Tree>
    <p:extLst>
      <p:ext uri="{BB962C8B-B14F-4D97-AF65-F5344CB8AC3E}">
        <p14:creationId xmlns:p14="http://schemas.microsoft.com/office/powerpoint/2010/main" val="858168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1440000"/>
            <a:ext cx="8100000" cy="1260000"/>
          </a:xfrm>
          <a:prstGeom prst="rect">
            <a:avLst/>
          </a:prstGeom>
          <a:solidFill>
            <a:schemeClr val="accent1"/>
          </a:solidFill>
        </p:spPr>
        <p:txBody>
          <a:bodyPr lIns="0" tIns="0" rIns="0" bIns="0" anchor="t" anchorCtr="0"/>
          <a:lstStyle>
            <a:lvl1pPr algn="l">
              <a:lnSpc>
                <a:spcPts val="5600"/>
              </a:lnSpc>
              <a:defRPr sz="5000" b="1" i="0">
                <a:solidFill>
                  <a:schemeClr val="accent3"/>
                </a:solidFill>
                <a:latin typeface="Arial" panose="020B0604020202020204" pitchFamily="34" charset="0"/>
                <a:cs typeface="Arial" panose="020B0604020202020204" pitchFamily="34" charset="0"/>
              </a:defRPr>
            </a:lvl1pPr>
          </a:lstStyle>
          <a:p>
            <a:r>
              <a:rPr lang="en-GB" dirty="0"/>
              <a:t>Section page if required title on two lines</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5D65C47-AE48-4940-A4D2-A015F1E6B601}"/>
              </a:ext>
            </a:extLst>
          </p:cNvPr>
          <p:cNvPicPr>
            <a:picLocks noChangeAspect="1"/>
          </p:cNvPicPr>
          <p:nvPr userDrawn="1"/>
        </p:nvPicPr>
        <p:blipFill>
          <a:blip r:embed="rId2"/>
          <a:stretch>
            <a:fillRect/>
          </a:stretch>
        </p:blipFill>
        <p:spPr>
          <a:xfrm>
            <a:off x="0" y="3960000"/>
            <a:ext cx="9144000" cy="1181100"/>
          </a:xfrm>
          <a:prstGeom prst="rect">
            <a:avLst/>
          </a:prstGeom>
        </p:spPr>
      </p:pic>
      <p:sp>
        <p:nvSpPr>
          <p:cNvPr id="6" name="Slide Number Placeholder 1">
            <a:extLst>
              <a:ext uri="{FF2B5EF4-FFF2-40B4-BE49-F238E27FC236}">
                <a16:creationId xmlns:a16="http://schemas.microsoft.com/office/drawing/2014/main" id="{3D98E9F0-60A6-3940-8665-EFE6392AACE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pic>
        <p:nvPicPr>
          <p:cNvPr id="7" name="Picture 6">
            <a:extLst>
              <a:ext uri="{FF2B5EF4-FFF2-40B4-BE49-F238E27FC236}">
                <a16:creationId xmlns:a16="http://schemas.microsoft.com/office/drawing/2014/main" id="{967ADC19-F8FB-4D43-8FD4-25BFEFC9549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Tree>
    <p:extLst>
      <p:ext uri="{BB962C8B-B14F-4D97-AF65-F5344CB8AC3E}">
        <p14:creationId xmlns:p14="http://schemas.microsoft.com/office/powerpoint/2010/main" val="2207929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1">
    <p:bg>
      <p:bgPr>
        <a:solidFill>
          <a:schemeClr val="accent4"/>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93380AB-4506-5342-8AD8-7F7DFA25E557}"/>
              </a:ext>
            </a:extLst>
          </p:cNvPr>
          <p:cNvPicPr>
            <a:picLocks noChangeAspect="1"/>
          </p:cNvPicPr>
          <p:nvPr userDrawn="1"/>
        </p:nvPicPr>
        <p:blipFill>
          <a:blip r:embed="rId2"/>
          <a:stretch>
            <a:fillRect/>
          </a:stretch>
        </p:blipFill>
        <p:spPr>
          <a:xfrm>
            <a:off x="0" y="3960000"/>
            <a:ext cx="9144000" cy="1181100"/>
          </a:xfrm>
          <a:prstGeom prst="rect">
            <a:avLst/>
          </a:prstGeom>
        </p:spPr>
      </p:pic>
      <p:sp>
        <p:nvSpPr>
          <p:cNvPr id="2" name="Title 1"/>
          <p:cNvSpPr>
            <a:spLocks noGrp="1"/>
          </p:cNvSpPr>
          <p:nvPr>
            <p:ph type="ctrTitle" hasCustomPrompt="1"/>
          </p:nvPr>
        </p:nvSpPr>
        <p:spPr>
          <a:xfrm>
            <a:off x="540000" y="899999"/>
            <a:ext cx="8100000" cy="1980000"/>
          </a:xfrm>
          <a:prstGeom prst="rect">
            <a:avLst/>
          </a:prstGeom>
        </p:spPr>
        <p:txBody>
          <a:bodyPr lIns="0" tIns="0" rIns="0" bIns="0" anchor="t" anchorCtr="0"/>
          <a:lstStyle>
            <a:lvl1pPr marL="222245" indent="-222245" algn="l">
              <a:lnSpc>
                <a:spcPts val="4000"/>
              </a:lnSpc>
              <a:tabLst/>
              <a:defRPr sz="3600" b="1" i="0">
                <a:solidFill>
                  <a:schemeClr val="accent5"/>
                </a:solidFill>
                <a:latin typeface="Arial" panose="020B0604020202020204" pitchFamily="34" charset="0"/>
                <a:cs typeface="Arial" panose="020B0604020202020204" pitchFamily="34" charset="0"/>
              </a:defRPr>
            </a:lvl1pPr>
          </a:lstStyle>
          <a:p>
            <a:r>
              <a:rPr lang="en-GB" dirty="0"/>
              <a:t>“Quote or title to go here</a:t>
            </a:r>
            <a:br>
              <a:rPr lang="en-GB" dirty="0"/>
            </a:br>
            <a:r>
              <a:rPr lang="en-GB" dirty="0"/>
              <a:t>Lorem ipsum um </a:t>
            </a:r>
            <a:r>
              <a:rPr lang="en-GB" dirty="0" err="1"/>
              <a:t>dolor</a:t>
            </a:r>
            <a:r>
              <a:rPr lang="en-GB" dirty="0"/>
              <a:t> sit </a:t>
            </a:r>
            <a:r>
              <a:rPr lang="en-GB" dirty="0" err="1"/>
              <a:t>amet</a:t>
            </a:r>
            <a:r>
              <a:rPr lang="en-GB" dirty="0"/>
              <a:t>, </a:t>
            </a:r>
            <a:br>
              <a:rPr lang="en-GB" dirty="0"/>
            </a:br>
            <a:r>
              <a:rPr lang="en-GB" dirty="0" err="1"/>
              <a:t>consectetuer</a:t>
            </a:r>
            <a:r>
              <a:rPr lang="en-GB" dirty="0"/>
              <a:t> </a:t>
            </a:r>
            <a:r>
              <a:rPr lang="en-GB" dirty="0" err="1"/>
              <a:t>adipiscing</a:t>
            </a:r>
            <a:r>
              <a:rPr lang="en-GB" dirty="0"/>
              <a:t> </a:t>
            </a:r>
            <a:r>
              <a:rPr lang="en-GB" dirty="0" err="1"/>
              <a:t>elit</a:t>
            </a:r>
            <a:r>
              <a:rPr lang="en-GB" dirty="0"/>
              <a:t>, </a:t>
            </a:r>
            <a:br>
              <a:rPr lang="en-GB" dirty="0"/>
            </a:br>
            <a:r>
              <a:rPr lang="en-GB" dirty="0" err="1"/>
              <a:t>wisi</a:t>
            </a:r>
            <a:r>
              <a:rPr lang="en-GB" dirty="0"/>
              <a:t> </a:t>
            </a:r>
            <a:r>
              <a:rPr lang="en-GB" dirty="0" err="1"/>
              <a:t>enim</a:t>
            </a:r>
            <a:r>
              <a:rPr lang="en-GB" dirty="0"/>
              <a:t> ad minim </a:t>
            </a:r>
            <a:r>
              <a:rPr lang="en-GB" dirty="0" err="1"/>
              <a:t>veniam</a:t>
            </a:r>
            <a:r>
              <a:rPr lang="en-GB" dirty="0"/>
              <a:t>.”</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810000" y="3420001"/>
            <a:ext cx="7830000" cy="180524"/>
          </a:xfrm>
          <a:prstGeom prst="rect">
            <a:avLst/>
          </a:prstGeom>
          <a:noFill/>
        </p:spPr>
        <p:txBody>
          <a:bodyPr lIns="0" tIns="0" rIns="0" bIns="0"/>
          <a:lstStyle>
            <a:lvl1pPr algn="l">
              <a:defRPr sz="1400" b="1" i="0">
                <a:solidFill>
                  <a:schemeClr val="bg1"/>
                </a:solidFill>
                <a:latin typeface="Arial" panose="020B0604020202020204" pitchFamily="34" charset="0"/>
                <a:cs typeface="Arial" panose="020B0604020202020204" pitchFamily="34" charset="0"/>
              </a:defRPr>
            </a:lvl1pPr>
          </a:lstStyle>
          <a:p>
            <a:pPr lvl="0"/>
            <a:r>
              <a:rPr lang="en-GB" dirty="0"/>
              <a:t>Subtitle to go here if required</a:t>
            </a:r>
          </a:p>
        </p:txBody>
      </p:sp>
      <p:pic>
        <p:nvPicPr>
          <p:cNvPr id="7" name="Picture 6">
            <a:extLst>
              <a:ext uri="{FF2B5EF4-FFF2-40B4-BE49-F238E27FC236}">
                <a16:creationId xmlns:a16="http://schemas.microsoft.com/office/drawing/2014/main" id="{7E526225-5E83-4F45-9DA8-2318734C0C6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8" name="Slide Number Placeholder 1">
            <a:extLst>
              <a:ext uri="{FF2B5EF4-FFF2-40B4-BE49-F238E27FC236}">
                <a16:creationId xmlns:a16="http://schemas.microsoft.com/office/drawing/2014/main" id="{9A078842-655A-7A42-9B67-7B2FB2F7F00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46826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899999"/>
            <a:ext cx="8100000" cy="1980000"/>
          </a:xfrm>
          <a:prstGeom prst="rect">
            <a:avLst/>
          </a:prstGeom>
        </p:spPr>
        <p:txBody>
          <a:bodyPr lIns="0" tIns="0" rIns="0" bIns="0" anchor="t" anchorCtr="0"/>
          <a:lstStyle>
            <a:lvl1pPr marL="222245" indent="-222245" algn="l">
              <a:lnSpc>
                <a:spcPts val="4000"/>
              </a:lnSpc>
              <a:tabLst/>
              <a:defRPr sz="3600" b="1" i="0">
                <a:solidFill>
                  <a:schemeClr val="accent3"/>
                </a:solidFill>
                <a:latin typeface="Arial" panose="020B0604020202020204" pitchFamily="34" charset="0"/>
                <a:cs typeface="Arial" panose="020B0604020202020204" pitchFamily="34" charset="0"/>
              </a:defRPr>
            </a:lvl1pPr>
          </a:lstStyle>
          <a:p>
            <a:r>
              <a:rPr lang="en-GB" dirty="0"/>
              <a:t>“Quote or title to go here</a:t>
            </a:r>
            <a:br>
              <a:rPr lang="en-GB" dirty="0"/>
            </a:br>
            <a:r>
              <a:rPr lang="en-GB" dirty="0"/>
              <a:t>Lorem ipsum um </a:t>
            </a:r>
            <a:r>
              <a:rPr lang="en-GB" dirty="0" err="1"/>
              <a:t>dolor</a:t>
            </a:r>
            <a:r>
              <a:rPr lang="en-GB" dirty="0"/>
              <a:t> sit </a:t>
            </a:r>
            <a:r>
              <a:rPr lang="en-GB" dirty="0" err="1"/>
              <a:t>amet</a:t>
            </a:r>
            <a:r>
              <a:rPr lang="en-GB" dirty="0"/>
              <a:t>, </a:t>
            </a:r>
            <a:br>
              <a:rPr lang="en-GB" dirty="0"/>
            </a:br>
            <a:r>
              <a:rPr lang="en-GB" dirty="0" err="1"/>
              <a:t>consectetuer</a:t>
            </a:r>
            <a:r>
              <a:rPr lang="en-GB" dirty="0"/>
              <a:t> </a:t>
            </a:r>
            <a:r>
              <a:rPr lang="en-GB" dirty="0" err="1"/>
              <a:t>adipiscing</a:t>
            </a:r>
            <a:r>
              <a:rPr lang="en-GB" dirty="0"/>
              <a:t> </a:t>
            </a:r>
            <a:r>
              <a:rPr lang="en-GB" dirty="0" err="1"/>
              <a:t>elit</a:t>
            </a:r>
            <a:r>
              <a:rPr lang="en-GB" dirty="0"/>
              <a:t>, </a:t>
            </a:r>
            <a:br>
              <a:rPr lang="en-GB" dirty="0"/>
            </a:br>
            <a:r>
              <a:rPr lang="en-GB" dirty="0" err="1"/>
              <a:t>wisi</a:t>
            </a:r>
            <a:r>
              <a:rPr lang="en-GB" dirty="0"/>
              <a:t> </a:t>
            </a:r>
            <a:r>
              <a:rPr lang="en-GB" dirty="0" err="1"/>
              <a:t>enim</a:t>
            </a:r>
            <a:r>
              <a:rPr lang="en-GB" dirty="0"/>
              <a:t> ad minim </a:t>
            </a:r>
            <a:r>
              <a:rPr lang="en-GB" dirty="0" err="1"/>
              <a:t>veniam</a:t>
            </a:r>
            <a:r>
              <a:rPr lang="en-GB" dirty="0"/>
              <a:t>.”</a:t>
            </a:r>
            <a:endParaRPr lang="en-US" dirty="0"/>
          </a:p>
        </p:txBody>
      </p: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810000" y="3420001"/>
            <a:ext cx="7830000" cy="180524"/>
          </a:xfrm>
          <a:prstGeom prst="rect">
            <a:avLst/>
          </a:prstGeom>
          <a:noFill/>
        </p:spPr>
        <p:txBody>
          <a:bodyPr lIns="0" tIns="0" rIns="0" bIns="0"/>
          <a:lstStyle>
            <a:lvl1pPr algn="l">
              <a:defRPr sz="1400" b="1" i="0">
                <a:solidFill>
                  <a:schemeClr val="bg1"/>
                </a:solidFill>
                <a:latin typeface="Arial" panose="020B0604020202020204" pitchFamily="34" charset="0"/>
                <a:cs typeface="Arial" panose="020B0604020202020204" pitchFamily="34" charset="0"/>
              </a:defRPr>
            </a:lvl1pPr>
          </a:lstStyle>
          <a:p>
            <a:pPr lvl="0"/>
            <a:r>
              <a:rPr lang="en-GB" dirty="0"/>
              <a:t>Subtitle to go here if required</a:t>
            </a:r>
          </a:p>
        </p:txBody>
      </p:sp>
      <p:pic>
        <p:nvPicPr>
          <p:cNvPr id="6" name="Picture 5">
            <a:extLst>
              <a:ext uri="{FF2B5EF4-FFF2-40B4-BE49-F238E27FC236}">
                <a16:creationId xmlns:a16="http://schemas.microsoft.com/office/drawing/2014/main" id="{3E3F1484-4E85-9B4F-88C7-EEDDA38BB29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cxnSp>
        <p:nvCxnSpPr>
          <p:cNvPr id="9" name="Straight Connector 8">
            <a:extLst>
              <a:ext uri="{FF2B5EF4-FFF2-40B4-BE49-F238E27FC236}">
                <a16:creationId xmlns:a16="http://schemas.microsoft.com/office/drawing/2014/main" id="{A0CB12B7-6760-1D48-8A84-80611DD37967}"/>
              </a:ext>
            </a:extLst>
          </p:cNvPr>
          <p:cNvCxnSpPr/>
          <p:nvPr userDrawn="1"/>
        </p:nvCxnSpPr>
        <p:spPr>
          <a:xfrm>
            <a:off x="0" y="360000"/>
            <a:ext cx="9144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3DACD4E5-79AE-3442-87BA-B87A8E88D1CE}"/>
              </a:ext>
            </a:extLst>
          </p:cNvPr>
          <p:cNvPicPr>
            <a:picLocks noChangeAspect="1"/>
          </p:cNvPicPr>
          <p:nvPr userDrawn="1"/>
        </p:nvPicPr>
        <p:blipFill>
          <a:blip r:embed="rId3"/>
          <a:stretch>
            <a:fillRect/>
          </a:stretch>
        </p:blipFill>
        <p:spPr>
          <a:xfrm>
            <a:off x="0" y="3960000"/>
            <a:ext cx="9144000" cy="1181100"/>
          </a:xfrm>
          <a:prstGeom prst="rect">
            <a:avLst/>
          </a:prstGeom>
        </p:spPr>
      </p:pic>
      <p:sp>
        <p:nvSpPr>
          <p:cNvPr id="8" name="Slide Number Placeholder 1">
            <a:extLst>
              <a:ext uri="{FF2B5EF4-FFF2-40B4-BE49-F238E27FC236}">
                <a16:creationId xmlns:a16="http://schemas.microsoft.com/office/drawing/2014/main" id="{F3983DEE-A5B1-5B48-B8BC-887DCD7534ED}"/>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bg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1556505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multi-level bullets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full width text and multi-level </a:t>
            </a:r>
            <a:br>
              <a:rPr lang="en-GB" dirty="0"/>
            </a:br>
            <a:r>
              <a:rPr lang="en-GB" dirty="0"/>
              <a:t>bullet points</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hasCustomPrompt="1"/>
          </p:nvPr>
        </p:nvSpPr>
        <p:spPr>
          <a:xfrm>
            <a:off x="540001" y="1529999"/>
            <a:ext cx="8099999" cy="1530000"/>
          </a:xfrm>
          <a:prstGeom prst="rect">
            <a:avLst/>
          </a:prstGeom>
          <a:noFill/>
        </p:spPr>
        <p:txBody>
          <a:bodyPr lIns="0" tIns="0" rIns="0" bIns="0"/>
          <a:lstStyle>
            <a:lvl1pPr algn="l">
              <a:lnSpc>
                <a:spcPts val="1680"/>
              </a:lnSpc>
              <a:spcBef>
                <a:spcPts val="0"/>
              </a:spcBef>
              <a:defRPr sz="1400" b="0" i="0">
                <a:solidFill>
                  <a:schemeClr val="accent3"/>
                </a:solidFill>
                <a:latin typeface="Arial" panose="020B0604020202020204" pitchFamily="34" charset="0"/>
                <a:cs typeface="Arial" panose="020B0604020202020204" pitchFamily="34" charset="0"/>
              </a:defRPr>
            </a:lvl1pPr>
          </a:lstStyle>
          <a:p>
            <a:pPr lvl="0"/>
            <a:r>
              <a:rPr lang="en-GB" dirty="0"/>
              <a:t>Lorem ipsum </a:t>
            </a:r>
            <a:r>
              <a:rPr lang="en-GB" dirty="0" err="1"/>
              <a:t>dolor</a:t>
            </a:r>
            <a:r>
              <a:rPr lang="en-GB" dirty="0"/>
              <a:t> sit </a:t>
            </a:r>
            <a:r>
              <a:rPr lang="en-GB" dirty="0" err="1"/>
              <a:t>amet</a:t>
            </a:r>
            <a:r>
              <a:rPr lang="en-GB" dirty="0"/>
              <a:t>, </a:t>
            </a:r>
            <a:r>
              <a:rPr lang="en-GB" dirty="0" err="1"/>
              <a:t>consectetuer</a:t>
            </a:r>
            <a:r>
              <a:rPr lang="en-GB" dirty="0"/>
              <a:t> </a:t>
            </a:r>
            <a:r>
              <a:rPr lang="en-GB" dirty="0" err="1"/>
              <a:t>adipiscing</a:t>
            </a:r>
            <a:r>
              <a:rPr lang="en-GB" dirty="0"/>
              <a:t> </a:t>
            </a:r>
            <a:r>
              <a:rPr lang="en-GB" dirty="0" err="1"/>
              <a:t>elit</a:t>
            </a:r>
            <a:r>
              <a:rPr lang="en-GB" dirty="0"/>
              <a:t>, </a:t>
            </a:r>
            <a:r>
              <a:rPr lang="en-GB" dirty="0" err="1"/>
              <a:t>sed</a:t>
            </a:r>
            <a:r>
              <a:rPr lang="en-GB" dirty="0"/>
              <a:t> </a:t>
            </a:r>
            <a:r>
              <a:rPr lang="en-GB" dirty="0" err="1"/>
              <a:t>diam</a:t>
            </a:r>
            <a:r>
              <a:rPr lang="en-GB" dirty="0"/>
              <a:t> </a:t>
            </a:r>
            <a:r>
              <a:rPr lang="en-GB" dirty="0" err="1"/>
              <a:t>nonummy</a:t>
            </a:r>
            <a:r>
              <a:rPr lang="en-GB" dirty="0"/>
              <a:t> </a:t>
            </a:r>
            <a:r>
              <a:rPr lang="en-GB" dirty="0" err="1"/>
              <a:t>nibh</a:t>
            </a:r>
            <a:r>
              <a:rPr lang="en-GB" dirty="0"/>
              <a:t> </a:t>
            </a:r>
            <a:r>
              <a:rPr lang="en-GB" dirty="0" err="1"/>
              <a:t>euismod</a:t>
            </a:r>
            <a:r>
              <a:rPr lang="en-GB" dirty="0"/>
              <a:t> </a:t>
            </a:r>
            <a:r>
              <a:rPr lang="en-GB" dirty="0" err="1"/>
              <a:t>tincidunt</a:t>
            </a:r>
            <a:r>
              <a:rPr lang="en-GB" dirty="0"/>
              <a:t> </a:t>
            </a:r>
            <a:r>
              <a:rPr lang="en-GB" dirty="0" err="1"/>
              <a:t>ut</a:t>
            </a:r>
            <a:r>
              <a:rPr lang="en-GB" dirty="0"/>
              <a:t> </a:t>
            </a:r>
            <a:r>
              <a:rPr lang="en-GB" dirty="0" err="1"/>
              <a:t>laoreet</a:t>
            </a:r>
            <a:r>
              <a:rPr lang="en-GB" dirty="0"/>
              <a:t> dolore magna </a:t>
            </a:r>
            <a:r>
              <a:rPr lang="en-GB" dirty="0" err="1"/>
              <a:t>aliquam</a:t>
            </a:r>
            <a:r>
              <a:rPr lang="en-GB" dirty="0"/>
              <a:t> </a:t>
            </a:r>
            <a:r>
              <a:rPr lang="en-GB" dirty="0" err="1"/>
              <a:t>erat</a:t>
            </a:r>
            <a:r>
              <a:rPr lang="en-GB" dirty="0"/>
              <a:t> </a:t>
            </a:r>
            <a:r>
              <a:rPr lang="en-GB" dirty="0" err="1"/>
              <a:t>volutpat</a:t>
            </a:r>
            <a:r>
              <a:rPr lang="en-GB" dirty="0"/>
              <a:t>. Ut </a:t>
            </a:r>
            <a:r>
              <a:rPr lang="en-GB" dirty="0" err="1"/>
              <a:t>wisi</a:t>
            </a:r>
            <a:r>
              <a:rPr lang="en-GB" dirty="0"/>
              <a: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a:t>
            </a:r>
            <a:r>
              <a:rPr lang="en-GB" dirty="0" err="1"/>
              <a:t>exerci</a:t>
            </a:r>
            <a:r>
              <a:rPr lang="en-GB" dirty="0"/>
              <a:t> </a:t>
            </a:r>
            <a:r>
              <a:rPr lang="en-GB" dirty="0" err="1"/>
              <a:t>tation</a:t>
            </a:r>
            <a:r>
              <a:rPr lang="en-GB" dirty="0"/>
              <a:t> </a:t>
            </a:r>
            <a:r>
              <a:rPr lang="en-GB" dirty="0" err="1"/>
              <a:t>ullamcorper</a:t>
            </a:r>
            <a:r>
              <a:rPr lang="en-GB" dirty="0"/>
              <a:t> </a:t>
            </a:r>
            <a:r>
              <a:rPr lang="en-GB" dirty="0" err="1"/>
              <a:t>suscipit</a:t>
            </a:r>
            <a:r>
              <a:rPr lang="en-GB" dirty="0"/>
              <a:t> </a:t>
            </a:r>
            <a:r>
              <a:rPr lang="en-GB" dirty="0" err="1"/>
              <a:t>lobortis</a:t>
            </a:r>
            <a:r>
              <a:rPr lang="en-GB" dirty="0"/>
              <a:t> </a:t>
            </a:r>
            <a:r>
              <a:rPr lang="en-GB" dirty="0" err="1"/>
              <a:t>nisl</a:t>
            </a:r>
            <a:r>
              <a:rPr lang="en-GB" dirty="0"/>
              <a:t>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 </a:t>
            </a:r>
          </a:p>
          <a:p>
            <a:pPr lvl="0"/>
            <a:endParaRPr lang="en-GB" dirty="0"/>
          </a:p>
          <a:p>
            <a:pPr lvl="0"/>
            <a:r>
              <a:rPr lang="en-GB" dirty="0"/>
              <a:t>Duis </a:t>
            </a:r>
            <a:r>
              <a:rPr lang="en-GB" dirty="0" err="1"/>
              <a:t>autem</a:t>
            </a:r>
            <a:r>
              <a:rPr lang="en-GB" dirty="0"/>
              <a:t> </a:t>
            </a:r>
            <a:r>
              <a:rPr lang="en-GB" dirty="0" err="1"/>
              <a:t>vel</a:t>
            </a:r>
            <a:r>
              <a:rPr lang="en-GB" dirty="0"/>
              <a:t> </a:t>
            </a:r>
            <a:r>
              <a:rPr lang="en-GB" dirty="0" err="1"/>
              <a:t>eum</a:t>
            </a:r>
            <a:r>
              <a:rPr lang="en-GB" dirty="0"/>
              <a:t> </a:t>
            </a:r>
            <a:r>
              <a:rPr lang="en-GB" dirty="0" err="1"/>
              <a:t>iriure</a:t>
            </a:r>
            <a:r>
              <a:rPr lang="en-GB" dirty="0"/>
              <a:t> </a:t>
            </a:r>
            <a:r>
              <a:rPr lang="en-GB" dirty="0" err="1"/>
              <a:t>dolor</a:t>
            </a:r>
            <a:r>
              <a:rPr lang="en-GB" dirty="0"/>
              <a:t> in </a:t>
            </a:r>
            <a:r>
              <a:rPr lang="en-GB" dirty="0" err="1"/>
              <a:t>hendrerit</a:t>
            </a:r>
            <a:r>
              <a:rPr lang="en-GB" dirty="0"/>
              <a:t> in </a:t>
            </a:r>
            <a:r>
              <a:rPr lang="en-GB" dirty="0" err="1"/>
              <a:t>vulputate</a:t>
            </a:r>
            <a:r>
              <a:rPr lang="en-GB" dirty="0"/>
              <a:t> </a:t>
            </a:r>
            <a:r>
              <a:rPr lang="en-GB" dirty="0" err="1"/>
              <a:t>velit</a:t>
            </a:r>
            <a:r>
              <a:rPr lang="en-GB" dirty="0"/>
              <a:t> </a:t>
            </a:r>
            <a:r>
              <a:rPr lang="en-GB" dirty="0" err="1"/>
              <a:t>esse</a:t>
            </a:r>
            <a:r>
              <a:rPr lang="en-GB" dirty="0"/>
              <a:t> </a:t>
            </a:r>
            <a:r>
              <a:rPr lang="en-GB" dirty="0" err="1"/>
              <a:t>molestie</a:t>
            </a:r>
            <a:r>
              <a:rPr lang="en-GB" dirty="0"/>
              <a:t> </a:t>
            </a:r>
            <a:r>
              <a:rPr lang="en-GB" dirty="0" err="1"/>
              <a:t>consequat</a:t>
            </a:r>
            <a:r>
              <a:rPr lang="en-GB" dirty="0"/>
              <a:t>, </a:t>
            </a:r>
            <a:r>
              <a:rPr lang="en-GB" dirty="0" err="1"/>
              <a:t>vel</a:t>
            </a:r>
            <a:r>
              <a:rPr lang="en-GB" dirty="0"/>
              <a:t> </a:t>
            </a:r>
            <a:r>
              <a:rPr lang="en-GB" dirty="0" err="1"/>
              <a:t>illum</a:t>
            </a:r>
            <a:r>
              <a:rPr lang="en-GB" dirty="0"/>
              <a:t> dolore </a:t>
            </a:r>
            <a:r>
              <a:rPr lang="en-GB" dirty="0" err="1"/>
              <a:t>eu</a:t>
            </a:r>
            <a:r>
              <a:rPr lang="en-GB" dirty="0"/>
              <a:t> </a:t>
            </a:r>
            <a:r>
              <a:rPr lang="en-GB" dirty="0" err="1"/>
              <a:t>feugiat</a:t>
            </a:r>
            <a:r>
              <a:rPr lang="en-GB" dirty="0"/>
              <a:t> </a:t>
            </a:r>
            <a:r>
              <a:rPr lang="en-GB" dirty="0" err="1"/>
              <a:t>nulla</a:t>
            </a:r>
            <a:r>
              <a:rPr lang="en-GB" dirty="0"/>
              <a:t> </a:t>
            </a:r>
            <a:r>
              <a:rPr lang="en-GB" dirty="0" err="1"/>
              <a:t>facilisis</a:t>
            </a:r>
            <a:r>
              <a:rPr lang="en-GB" dirty="0"/>
              <a:t> at </a:t>
            </a:r>
            <a:r>
              <a:rPr lang="en-GB" dirty="0" err="1"/>
              <a:t>vero</a:t>
            </a:r>
            <a:r>
              <a:rPr lang="en-GB" dirty="0"/>
              <a:t> eros et.</a:t>
            </a:r>
          </a:p>
        </p:txBody>
      </p: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6" name="Slide Number Placeholder 1">
            <a:extLst>
              <a:ext uri="{FF2B5EF4-FFF2-40B4-BE49-F238E27FC236}">
                <a16:creationId xmlns:a16="http://schemas.microsoft.com/office/drawing/2014/main" id="{EEF59CCE-8E8E-4541-9ACC-DB3FABF5DBB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
        <p:nvSpPr>
          <p:cNvPr id="5" name="Text Placeholder 4">
            <a:extLst>
              <a:ext uri="{FF2B5EF4-FFF2-40B4-BE49-F238E27FC236}">
                <a16:creationId xmlns:a16="http://schemas.microsoft.com/office/drawing/2014/main" id="{CF5DFAD4-23C2-3247-9870-13C20358B650}"/>
              </a:ext>
            </a:extLst>
          </p:cNvPr>
          <p:cNvSpPr>
            <a:spLocks noGrp="1"/>
          </p:cNvSpPr>
          <p:nvPr>
            <p:ph type="body" sz="quarter" idx="11"/>
          </p:nvPr>
        </p:nvSpPr>
        <p:spPr>
          <a:xfrm>
            <a:off x="539750" y="3057525"/>
            <a:ext cx="8101013" cy="1170000"/>
          </a:xfrm>
          <a:prstGeom prst="rect">
            <a:avLst/>
          </a:prstGeom>
        </p:spPr>
        <p:txBody>
          <a:bodyPr lIns="0" tIns="0" rIns="0" bIns="0"/>
          <a:lstStyle>
            <a:lvl1pPr marL="136525" indent="-136525"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1pPr>
            <a:lvl2pPr marL="3159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2pPr>
            <a:lvl3pPr marL="4937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3pPr>
            <a:lvl4pPr marL="671513" indent="-138113"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4pPr>
            <a:lvl5pPr marL="844550" indent="-133350" algn="l">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9585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ulti-level bullets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000" y="630000"/>
            <a:ext cx="8100000" cy="630000"/>
          </a:xfrm>
          <a:prstGeom prst="rect">
            <a:avLst/>
          </a:prstGeom>
        </p:spPr>
        <p:txBody>
          <a:bodyPr lIns="0" tIns="0" rIns="0" bIns="0" anchor="t" anchorCtr="0"/>
          <a:lstStyle>
            <a:lvl1pPr marL="0" indent="0" algn="l">
              <a:lnSpc>
                <a:spcPts val="2600"/>
              </a:lnSpc>
              <a:tabLst/>
              <a:defRPr sz="2400" b="1" i="0">
                <a:solidFill>
                  <a:schemeClr val="accent1"/>
                </a:solidFill>
                <a:latin typeface="Arial" panose="020B0604020202020204" pitchFamily="34" charset="0"/>
                <a:cs typeface="Arial" panose="020B0604020202020204" pitchFamily="34" charset="0"/>
              </a:defRPr>
            </a:lvl1pPr>
          </a:lstStyle>
          <a:p>
            <a:r>
              <a:rPr lang="en-GB" dirty="0"/>
              <a:t>Title to go here for multi-level bullet points </a:t>
            </a:r>
            <a:br>
              <a:rPr lang="en-GB" dirty="0"/>
            </a:br>
            <a:r>
              <a:rPr lang="en-GB" dirty="0"/>
              <a:t>second line</a:t>
            </a:r>
            <a:endParaRPr lang="en-US" dirty="0"/>
          </a:p>
        </p:txBody>
      </p:sp>
      <p:cxnSp>
        <p:nvCxnSpPr>
          <p:cNvPr id="10" name="Straight Connector 9">
            <a:extLst>
              <a:ext uri="{FF2B5EF4-FFF2-40B4-BE49-F238E27FC236}">
                <a16:creationId xmlns:a16="http://schemas.microsoft.com/office/drawing/2014/main" id="{D30EAE3D-1571-2949-A1FC-1AC73C916EBF}"/>
              </a:ext>
            </a:extLst>
          </p:cNvPr>
          <p:cNvCxnSpPr/>
          <p:nvPr userDrawn="1"/>
        </p:nvCxnSpPr>
        <p:spPr>
          <a:xfrm>
            <a:off x="0" y="360000"/>
            <a:ext cx="9144000"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B4FF2567-8DB0-E149-BCE5-D5DA02C2F764}"/>
              </a:ext>
            </a:extLst>
          </p:cNvPr>
          <p:cNvSpPr>
            <a:spLocks noGrp="1"/>
          </p:cNvSpPr>
          <p:nvPr>
            <p:ph type="body" sz="quarter" idx="10"/>
          </p:nvPr>
        </p:nvSpPr>
        <p:spPr>
          <a:xfrm>
            <a:off x="540001" y="1529999"/>
            <a:ext cx="8099999" cy="2700000"/>
          </a:xfrm>
          <a:prstGeom prst="rect">
            <a:avLst/>
          </a:prstGeom>
          <a:noFill/>
        </p:spPr>
        <p:txBody>
          <a:bodyPr lIns="0" tIns="0" rIns="0" bIns="0"/>
          <a:lstStyle>
            <a:lvl1pPr marL="136525" indent="-136525" algn="l">
              <a:lnSpc>
                <a:spcPts val="1680"/>
              </a:lnSpc>
              <a:spcBef>
                <a:spcPts val="0"/>
              </a:spcBef>
              <a:buClr>
                <a:schemeClr val="accent3"/>
              </a:buClr>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1pPr>
            <a:lvl2pPr marL="315913" indent="-138113" algn="l">
              <a:buClr>
                <a:schemeClr val="accent3"/>
              </a:buClr>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2pPr>
            <a:lvl3pPr marL="493713" indent="-138113" algn="l">
              <a:buClr>
                <a:schemeClr val="accent3"/>
              </a:buClr>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3pPr>
            <a:lvl4pPr marL="671513" indent="-138113" algn="l">
              <a:buClr>
                <a:schemeClr val="accent3"/>
              </a:buClr>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4pPr>
            <a:lvl5pPr marL="844550" indent="-133350" algn="l">
              <a:buClr>
                <a:schemeClr val="accent3"/>
              </a:buClr>
              <a:buFont typeface="Arial" panose="020B0604020202020204" pitchFamily="34" charset="0"/>
              <a:buChar char="•"/>
              <a:tabLst/>
              <a:defRPr sz="1400" b="0" i="0">
                <a:solidFill>
                  <a:schemeClr val="accent3"/>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4831E0BA-59EC-F640-B7EF-BAE13FF1D9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01" y="4590000"/>
            <a:ext cx="1126513" cy="288000"/>
          </a:xfrm>
          <a:prstGeom prst="rect">
            <a:avLst/>
          </a:prstGeom>
        </p:spPr>
      </p:pic>
      <p:sp>
        <p:nvSpPr>
          <p:cNvPr id="6" name="Slide Number Placeholder 1">
            <a:extLst>
              <a:ext uri="{FF2B5EF4-FFF2-40B4-BE49-F238E27FC236}">
                <a16:creationId xmlns:a16="http://schemas.microsoft.com/office/drawing/2014/main" id="{EEF59CCE-8E8E-4541-9ACC-DB3FABF5DBBF}"/>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a:solidFill>
                  <a:schemeClr val="accent1"/>
                </a:solidFill>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1359402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A90E59-7DD7-8341-B9FE-A9D4B7295CF0}"/>
              </a:ext>
            </a:extLst>
          </p:cNvPr>
          <p:cNvSpPr>
            <a:spLocks noGrp="1"/>
          </p:cNvSpPr>
          <p:nvPr>
            <p:ph type="sldNum" sz="quarter" idx="4"/>
          </p:nvPr>
        </p:nvSpPr>
        <p:spPr>
          <a:xfrm>
            <a:off x="8060117" y="4650840"/>
            <a:ext cx="759883" cy="170497"/>
          </a:xfrm>
          <a:prstGeom prst="rect">
            <a:avLst/>
          </a:prstGeom>
        </p:spPr>
        <p:txBody>
          <a:bodyPr vert="horz" lIns="0" tIns="0" rIns="0" bIns="0" rtlCol="0" anchor="b" anchorCtr="0"/>
          <a:lstStyle>
            <a:lvl1pPr algn="r">
              <a:defRPr sz="1200" b="0" i="0">
                <a:solidFill>
                  <a:schemeClr val="tx1">
                    <a:tint val="75000"/>
                  </a:schemeClr>
                </a:solidFill>
                <a:latin typeface="Arial" panose="020B0604020202020204" pitchFamily="34" charset="0"/>
                <a:cs typeface="Arial" panose="020B0604020202020204" pitchFamily="34" charset="0"/>
              </a:defRPr>
            </a:lvl1pPr>
          </a:lstStyle>
          <a:p>
            <a:fld id="{D3C9727F-F883-B24E-A6C0-686402BE317E}" type="slidenum">
              <a:rPr lang="en-US" smtClean="0"/>
              <a:pPr/>
              <a:t>‹#›</a:t>
            </a:fld>
            <a:endParaRPr lang="en-US" dirty="0"/>
          </a:p>
        </p:txBody>
      </p:sp>
    </p:spTree>
    <p:extLst>
      <p:ext uri="{BB962C8B-B14F-4D97-AF65-F5344CB8AC3E}">
        <p14:creationId xmlns:p14="http://schemas.microsoft.com/office/powerpoint/2010/main" val="3486594595"/>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95" r:id="rId3"/>
    <p:sldLayoutId id="2147483675" r:id="rId4"/>
    <p:sldLayoutId id="2147483676" r:id="rId5"/>
    <p:sldLayoutId id="2147483677" r:id="rId6"/>
    <p:sldLayoutId id="2147483678" r:id="rId7"/>
    <p:sldLayoutId id="2147483696" r:id="rId8"/>
    <p:sldLayoutId id="2147483697" r:id="rId9"/>
    <p:sldLayoutId id="2147483680" r:id="rId10"/>
    <p:sldLayoutId id="2147483679" r:id="rId11"/>
    <p:sldLayoutId id="2147483699" r:id="rId12"/>
    <p:sldLayoutId id="2147483698" r:id="rId13"/>
    <p:sldLayoutId id="2147483681" r:id="rId14"/>
    <p:sldLayoutId id="2147483686" r:id="rId15"/>
    <p:sldLayoutId id="2147483682" r:id="rId16"/>
    <p:sldLayoutId id="2147483687" r:id="rId17"/>
    <p:sldLayoutId id="2147483683" r:id="rId18"/>
    <p:sldLayoutId id="2147483688" r:id="rId19"/>
    <p:sldLayoutId id="2147483684" r:id="rId20"/>
    <p:sldLayoutId id="2147483689" r:id="rId21"/>
    <p:sldLayoutId id="2147483685" r:id="rId22"/>
    <p:sldLayoutId id="2147483693" r:id="rId23"/>
    <p:sldLayoutId id="2147483690" r:id="rId24"/>
    <p:sldLayoutId id="2147483691" r:id="rId25"/>
    <p:sldLayoutId id="2147483692" r:id="rId26"/>
  </p:sldLayoutIdLst>
  <p:hf hdr="0" ftr="0" dt="0"/>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0" indent="0" algn="ctr" defTabSz="685783" rtl="0" eaLnBrk="1" latinLnBrk="0" hangingPunct="1">
        <a:lnSpc>
          <a:spcPct val="90000"/>
        </a:lnSpc>
        <a:spcBef>
          <a:spcPts val="750"/>
        </a:spcBef>
        <a:buFont typeface="Arial" panose="020B0604020202020204" pitchFamily="34" charset="0"/>
        <a:buNone/>
        <a:defRPr sz="700" b="0" i="0" kern="1200">
          <a:solidFill>
            <a:schemeClr val="tx1"/>
          </a:solidFill>
          <a:latin typeface="Arial" panose="020B0604020202020204" pitchFamily="34" charset="0"/>
          <a:ea typeface="+mn-ea"/>
          <a:cs typeface="Arial" panose="020B0604020202020204" pitchFamily="34" charset="0"/>
        </a:defRPr>
      </a:lvl1pPr>
      <a:lvl2pPr marL="342892" indent="0" algn="ctr" defTabSz="685783"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783" indent="0" algn="ctr" defTabSz="685783"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675"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566"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assets.publishing.service.gov.uk/media/6720fe0a3758e4604742a8ab/20241029_CDP_Factsheet_v1.0.pdf" TargetMode="Externa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hyperlink" Target="mailto:gdfmajorprocurements@nuclearwasteservices.uk" TargetMode="External"/><Relationship Id="rId2" Type="http://schemas.openxmlformats.org/officeDocument/2006/relationships/hyperlink" Target="https://www.nuclearwasteservices.uk/2025/11/site-characterisation-professional-services-support-scpss/" TargetMode="Externa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A98D51-B0D2-4E60-86F1-94258EA2E979}"/>
              </a:ext>
            </a:extLst>
          </p:cNvPr>
          <p:cNvSpPr>
            <a:spLocks noGrp="1"/>
          </p:cNvSpPr>
          <p:nvPr>
            <p:ph type="ctrTitle"/>
          </p:nvPr>
        </p:nvSpPr>
        <p:spPr>
          <a:xfrm>
            <a:off x="539999" y="1890000"/>
            <a:ext cx="8468534" cy="1260000"/>
          </a:xfrm>
        </p:spPr>
        <p:txBody>
          <a:bodyPr/>
          <a:lstStyle/>
          <a:p>
            <a:r>
              <a:rPr lang="en-GB" sz="3600" dirty="0">
                <a:latin typeface="Arial"/>
                <a:cs typeface="Arial"/>
              </a:rPr>
              <a:t>Site Characterisation Professional Services </a:t>
            </a:r>
            <a:r>
              <a:rPr lang="en-GB" sz="3600" dirty="0">
                <a:solidFill>
                  <a:srgbClr val="7EC3BE"/>
                </a:solidFill>
                <a:latin typeface="Arial"/>
                <a:cs typeface="Arial"/>
              </a:rPr>
              <a:t>Support</a:t>
            </a:r>
            <a:r>
              <a:rPr lang="en-GB" sz="3600" dirty="0">
                <a:latin typeface="Arial"/>
                <a:cs typeface="Arial"/>
              </a:rPr>
              <a:t> (SCPSS) Framework Virtual Supplier Event</a:t>
            </a:r>
          </a:p>
        </p:txBody>
      </p:sp>
      <p:sp>
        <p:nvSpPr>
          <p:cNvPr id="5" name="Subtitle 4">
            <a:extLst>
              <a:ext uri="{FF2B5EF4-FFF2-40B4-BE49-F238E27FC236}">
                <a16:creationId xmlns:a16="http://schemas.microsoft.com/office/drawing/2014/main" id="{3D116F14-76B5-4965-8170-7213E96CE70C}"/>
              </a:ext>
            </a:extLst>
          </p:cNvPr>
          <p:cNvSpPr>
            <a:spLocks noGrp="1"/>
          </p:cNvSpPr>
          <p:nvPr>
            <p:ph type="subTitle" idx="1"/>
          </p:nvPr>
        </p:nvSpPr>
        <p:spPr>
          <a:xfrm>
            <a:off x="522000" y="4415680"/>
            <a:ext cx="8100000" cy="180000"/>
          </a:xfrm>
        </p:spPr>
        <p:txBody>
          <a:bodyPr/>
          <a:lstStyle/>
          <a:p>
            <a:r>
              <a:rPr lang="en-GB" dirty="0">
                <a:latin typeface="Arial"/>
                <a:cs typeface="Arial"/>
              </a:rPr>
              <a:t>Date: 09 March 2026</a:t>
            </a:r>
            <a:endParaRPr lang="en-GB" sz="2000" dirty="0">
              <a:latin typeface="Arial"/>
              <a:cs typeface="Arial"/>
            </a:endParaRPr>
          </a:p>
          <a:p>
            <a:endParaRPr lang="en-GB" sz="900" dirty="0">
              <a:solidFill>
                <a:schemeClr val="accent5"/>
              </a:solidFill>
            </a:endParaRPr>
          </a:p>
          <a:p>
            <a:r>
              <a:rPr lang="en-GB" sz="900" dirty="0">
                <a:solidFill>
                  <a:schemeClr val="accent5"/>
                </a:solidFill>
              </a:rPr>
              <a:t>GDF-NWS-SCPS-AXX-CC-CS-000013</a:t>
            </a:r>
          </a:p>
          <a:p>
            <a:endParaRPr lang="en-GB" dirty="0"/>
          </a:p>
        </p:txBody>
      </p:sp>
    </p:spTree>
    <p:extLst>
      <p:ext uri="{BB962C8B-B14F-4D97-AF65-F5344CB8AC3E}">
        <p14:creationId xmlns:p14="http://schemas.microsoft.com/office/powerpoint/2010/main" val="2769797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0CABE-104F-2BE0-2922-4E4E5D7B6D7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07CC898-416D-A5EA-F670-81F60E63FAFC}"/>
              </a:ext>
            </a:extLst>
          </p:cNvPr>
          <p:cNvSpPr>
            <a:spLocks noGrp="1"/>
          </p:cNvSpPr>
          <p:nvPr>
            <p:ph type="ctrTitle"/>
          </p:nvPr>
        </p:nvSpPr>
        <p:spPr>
          <a:xfrm>
            <a:off x="540000" y="54000"/>
            <a:ext cx="8100000" cy="630000"/>
          </a:xfrm>
        </p:spPr>
        <p:txBody>
          <a:bodyPr/>
          <a:lstStyle/>
          <a:p>
            <a:r>
              <a:rPr lang="en-GB" dirty="0"/>
              <a:t>Purpose of SCPSS</a:t>
            </a:r>
          </a:p>
        </p:txBody>
      </p:sp>
      <p:sp>
        <p:nvSpPr>
          <p:cNvPr id="2" name="Text Placeholder 1">
            <a:extLst>
              <a:ext uri="{FF2B5EF4-FFF2-40B4-BE49-F238E27FC236}">
                <a16:creationId xmlns:a16="http://schemas.microsoft.com/office/drawing/2014/main" id="{36F31091-DDA1-9C0A-3EA9-38F94F33637A}"/>
              </a:ext>
            </a:extLst>
          </p:cNvPr>
          <p:cNvSpPr>
            <a:spLocks noGrp="1"/>
          </p:cNvSpPr>
          <p:nvPr>
            <p:ph type="body" sz="quarter" idx="10"/>
          </p:nvPr>
        </p:nvSpPr>
        <p:spPr>
          <a:xfrm>
            <a:off x="540001" y="1463324"/>
            <a:ext cx="8099999" cy="2700000"/>
          </a:xfrm>
        </p:spPr>
        <p:txBody>
          <a:bodyPr/>
          <a:lstStyle/>
          <a:p>
            <a:pPr indent="-285750">
              <a:lnSpc>
                <a:spcPct val="150000"/>
              </a:lnSpc>
              <a:spcBef>
                <a:spcPts val="600"/>
              </a:spcBef>
            </a:pPr>
            <a:r>
              <a:rPr lang="en-GB" dirty="0">
                <a:latin typeface="Arial"/>
                <a:cs typeface="Arial"/>
              </a:rPr>
              <a:t>Replaces some existing Site Characterisation frameworks and contracts, that are coming to an end. </a:t>
            </a:r>
          </a:p>
          <a:p>
            <a:pPr marL="285750" indent="-285750">
              <a:lnSpc>
                <a:spcPct val="100000"/>
              </a:lnSpc>
              <a:spcBef>
                <a:spcPts val="600"/>
              </a:spcBef>
              <a:tabLst>
                <a:tab pos="266700" algn="l"/>
              </a:tabLst>
            </a:pPr>
            <a:r>
              <a:rPr lang="en-GB" dirty="0">
                <a:latin typeface="Arial"/>
                <a:cs typeface="Arial"/>
              </a:rPr>
              <a:t>Provides NWS with comprehensive professional services support for site characterisation activities across multiple potential sites.</a:t>
            </a:r>
          </a:p>
          <a:p>
            <a:pPr marL="285750" indent="-285750">
              <a:lnSpc>
                <a:spcPct val="100000"/>
              </a:lnSpc>
              <a:spcBef>
                <a:spcPts val="600"/>
              </a:spcBef>
            </a:pPr>
            <a:r>
              <a:rPr lang="en-GB" dirty="0">
                <a:latin typeface="Arial"/>
                <a:cs typeface="Arial"/>
              </a:rPr>
              <a:t>Ensures continuity of site characterisation capabilities from contract award until the Site Characterisation Delivery Partner (SCDP) is appointed and onboarded. </a:t>
            </a:r>
          </a:p>
          <a:p>
            <a:pPr indent="-285750">
              <a:lnSpc>
                <a:spcPct val="150000"/>
              </a:lnSpc>
              <a:spcBef>
                <a:spcPts val="600"/>
              </a:spcBef>
            </a:pPr>
            <a:r>
              <a:rPr lang="en-GB" dirty="0">
                <a:latin typeface="Arial"/>
                <a:cs typeface="Arial"/>
              </a:rPr>
              <a:t>No links or dependencies between SCPSS and SCDP.</a:t>
            </a:r>
          </a:p>
        </p:txBody>
      </p:sp>
    </p:spTree>
    <p:extLst>
      <p:ext uri="{BB962C8B-B14F-4D97-AF65-F5344CB8AC3E}">
        <p14:creationId xmlns:p14="http://schemas.microsoft.com/office/powerpoint/2010/main" val="1146038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5FAFF-45B1-B0CD-CBD3-C83C969ED74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058EBB-6F9C-0664-86A3-AA4C99DAE3AF}"/>
              </a:ext>
            </a:extLst>
          </p:cNvPr>
          <p:cNvSpPr>
            <a:spLocks noGrp="1"/>
          </p:cNvSpPr>
          <p:nvPr>
            <p:ph type="ctrTitle"/>
          </p:nvPr>
        </p:nvSpPr>
        <p:spPr>
          <a:xfrm>
            <a:off x="540000" y="0"/>
            <a:ext cx="8100000" cy="630000"/>
          </a:xfrm>
        </p:spPr>
        <p:txBody>
          <a:bodyPr/>
          <a:lstStyle/>
          <a:p>
            <a:r>
              <a:rPr lang="en-GB" dirty="0"/>
              <a:t>SCPSS has three distinct Lots</a:t>
            </a:r>
          </a:p>
        </p:txBody>
      </p:sp>
      <p:sp>
        <p:nvSpPr>
          <p:cNvPr id="2" name="Text Placeholder 1">
            <a:extLst>
              <a:ext uri="{FF2B5EF4-FFF2-40B4-BE49-F238E27FC236}">
                <a16:creationId xmlns:a16="http://schemas.microsoft.com/office/drawing/2014/main" id="{A9A423BA-829D-B79C-2710-89CF53BEA787}"/>
              </a:ext>
            </a:extLst>
          </p:cNvPr>
          <p:cNvSpPr>
            <a:spLocks noGrp="1"/>
          </p:cNvSpPr>
          <p:nvPr>
            <p:ph type="body" sz="quarter" idx="10"/>
          </p:nvPr>
        </p:nvSpPr>
        <p:spPr>
          <a:xfrm>
            <a:off x="540001" y="1491899"/>
            <a:ext cx="8099999" cy="2700000"/>
          </a:xfrm>
          <a:noFill/>
        </p:spPr>
        <p:txBody>
          <a:bodyPr lIns="0" tIns="0" rIns="0" bIns="0"/>
          <a:lstStyle/>
          <a:p>
            <a:pPr indent="-285750">
              <a:lnSpc>
                <a:spcPct val="150000"/>
              </a:lnSpc>
              <a:spcBef>
                <a:spcPts val="600"/>
              </a:spcBef>
            </a:pPr>
            <a:r>
              <a:rPr lang="en-GB" b="1" dirty="0">
                <a:latin typeface="Arial"/>
                <a:cs typeface="Arial"/>
              </a:rPr>
              <a:t>Lot 1 Site Characterisation Planning and Technical Advisory Services</a:t>
            </a:r>
          </a:p>
          <a:p>
            <a:pPr marL="355600" lvl="2" indent="0">
              <a:buNone/>
            </a:pPr>
            <a:r>
              <a:rPr lang="en-GB" dirty="0"/>
              <a:t>- To provide site characterisation planning support</a:t>
            </a:r>
          </a:p>
          <a:p>
            <a:pPr lvl="1"/>
            <a:endParaRPr lang="en-GB" dirty="0"/>
          </a:p>
          <a:p>
            <a:pPr indent="-285750">
              <a:lnSpc>
                <a:spcPct val="150000"/>
              </a:lnSpc>
              <a:spcBef>
                <a:spcPts val="600"/>
              </a:spcBef>
            </a:pPr>
            <a:r>
              <a:rPr lang="en-GB" b="1" dirty="0">
                <a:latin typeface="Arial"/>
                <a:cs typeface="Arial"/>
              </a:rPr>
              <a:t>Lot 2 Geological and Geophysical Interpretation and Modelling</a:t>
            </a:r>
          </a:p>
          <a:p>
            <a:pPr marL="355600" lvl="2" indent="0">
              <a:buNone/>
            </a:pPr>
            <a:r>
              <a:rPr lang="en-GB" dirty="0"/>
              <a:t>- To provide geoscience interpretation and modelling support</a:t>
            </a:r>
          </a:p>
          <a:p>
            <a:pPr lvl="1"/>
            <a:endParaRPr lang="en-GB" dirty="0"/>
          </a:p>
          <a:p>
            <a:pPr indent="-285750">
              <a:lnSpc>
                <a:spcPct val="150000"/>
              </a:lnSpc>
              <a:spcBef>
                <a:spcPts val="600"/>
              </a:spcBef>
            </a:pPr>
            <a:r>
              <a:rPr lang="en-GB" b="1" dirty="0">
                <a:latin typeface="Arial"/>
                <a:cs typeface="Arial"/>
              </a:rPr>
              <a:t>Lot 3 Hydrogeological Interpretation and Modelling</a:t>
            </a:r>
          </a:p>
          <a:p>
            <a:pPr marL="355600" lvl="2" indent="0">
              <a:buNone/>
            </a:pPr>
            <a:r>
              <a:rPr lang="en-GB" dirty="0"/>
              <a:t>- To provide hydrogeological interpretation and modelling support</a:t>
            </a:r>
          </a:p>
          <a:p>
            <a:pPr marL="0" indent="0">
              <a:lnSpc>
                <a:spcPct val="150000"/>
              </a:lnSpc>
              <a:spcBef>
                <a:spcPts val="600"/>
              </a:spcBef>
              <a:buNone/>
            </a:pPr>
            <a:endParaRPr lang="en-GB" dirty="0">
              <a:latin typeface="Arial"/>
              <a:cs typeface="Arial"/>
            </a:endParaRPr>
          </a:p>
          <a:p>
            <a:pPr marL="0" indent="0">
              <a:lnSpc>
                <a:spcPct val="100000"/>
              </a:lnSpc>
              <a:spcBef>
                <a:spcPts val="600"/>
              </a:spcBef>
              <a:buNone/>
            </a:pPr>
            <a:r>
              <a:rPr lang="en-GB" dirty="0">
                <a:latin typeface="Arial"/>
                <a:cs typeface="Arial"/>
              </a:rPr>
              <a:t>RFI suggested a fourth Lot. We have made a decision to remove this from the scope. </a:t>
            </a:r>
          </a:p>
          <a:p>
            <a:pPr indent="-285750">
              <a:lnSpc>
                <a:spcPct val="150000"/>
              </a:lnSpc>
              <a:spcBef>
                <a:spcPts val="600"/>
              </a:spcBef>
            </a:pPr>
            <a:endParaRPr lang="en-GB" dirty="0">
              <a:latin typeface="Arial"/>
              <a:cs typeface="Arial"/>
            </a:endParaRPr>
          </a:p>
        </p:txBody>
      </p:sp>
    </p:spTree>
    <p:extLst>
      <p:ext uri="{BB962C8B-B14F-4D97-AF65-F5344CB8AC3E}">
        <p14:creationId xmlns:p14="http://schemas.microsoft.com/office/powerpoint/2010/main" val="1497837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10D01-1360-D534-9316-0B38B211B5D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C87E7AB-458A-0513-30F5-AEA9ECBC6ABF}"/>
              </a:ext>
            </a:extLst>
          </p:cNvPr>
          <p:cNvSpPr>
            <a:spLocks noGrp="1"/>
          </p:cNvSpPr>
          <p:nvPr>
            <p:ph type="ctrTitle"/>
          </p:nvPr>
        </p:nvSpPr>
        <p:spPr>
          <a:xfrm>
            <a:off x="540001" y="0"/>
            <a:ext cx="8100000" cy="630000"/>
          </a:xfrm>
        </p:spPr>
        <p:txBody>
          <a:bodyPr/>
          <a:lstStyle/>
          <a:p>
            <a:r>
              <a:rPr lang="en-GB" dirty="0"/>
              <a:t>Indicative Key Procurement Dates</a:t>
            </a:r>
          </a:p>
        </p:txBody>
      </p:sp>
      <p:sp>
        <p:nvSpPr>
          <p:cNvPr id="2" name="Text Placeholder 1">
            <a:extLst>
              <a:ext uri="{FF2B5EF4-FFF2-40B4-BE49-F238E27FC236}">
                <a16:creationId xmlns:a16="http://schemas.microsoft.com/office/drawing/2014/main" id="{C6F835E2-89B0-0C72-EE1A-DCFC7F1965D6}"/>
              </a:ext>
            </a:extLst>
          </p:cNvPr>
          <p:cNvSpPr>
            <a:spLocks noGrp="1"/>
          </p:cNvSpPr>
          <p:nvPr>
            <p:ph type="body" sz="quarter" idx="10"/>
          </p:nvPr>
        </p:nvSpPr>
        <p:spPr>
          <a:noFill/>
        </p:spPr>
        <p:txBody>
          <a:bodyPr lIns="0" tIns="0" rIns="0" bIns="0"/>
          <a:lstStyle/>
          <a:p>
            <a:pPr indent="-285750">
              <a:lnSpc>
                <a:spcPct val="150000"/>
              </a:lnSpc>
              <a:spcBef>
                <a:spcPts val="600"/>
              </a:spcBef>
            </a:pPr>
            <a:r>
              <a:rPr lang="en-GB" b="1" dirty="0">
                <a:latin typeface="Arial"/>
                <a:cs typeface="Arial"/>
              </a:rPr>
              <a:t>Conditions of Participation (CoP) </a:t>
            </a:r>
            <a:r>
              <a:rPr lang="en-GB" dirty="0">
                <a:latin typeface="Arial"/>
                <a:cs typeface="Arial"/>
              </a:rPr>
              <a:t>– June 2026</a:t>
            </a:r>
          </a:p>
          <a:p>
            <a:pPr indent="-285750">
              <a:lnSpc>
                <a:spcPct val="150000"/>
              </a:lnSpc>
              <a:spcBef>
                <a:spcPts val="600"/>
              </a:spcBef>
            </a:pPr>
            <a:r>
              <a:rPr lang="en-GB" b="1" dirty="0">
                <a:latin typeface="Arial"/>
                <a:cs typeface="Arial"/>
              </a:rPr>
              <a:t>Publish ITT pack  </a:t>
            </a:r>
            <a:r>
              <a:rPr lang="en-GB" dirty="0">
                <a:latin typeface="Arial"/>
                <a:cs typeface="Arial"/>
              </a:rPr>
              <a:t>– July 2026</a:t>
            </a:r>
          </a:p>
          <a:p>
            <a:pPr indent="-285750">
              <a:lnSpc>
                <a:spcPct val="150000"/>
              </a:lnSpc>
              <a:spcBef>
                <a:spcPts val="600"/>
              </a:spcBef>
            </a:pPr>
            <a:r>
              <a:rPr lang="en-GB" b="1" dirty="0">
                <a:latin typeface="Arial"/>
                <a:cs typeface="Arial"/>
              </a:rPr>
              <a:t>Receive bids and evaluate  </a:t>
            </a:r>
            <a:r>
              <a:rPr lang="en-GB" dirty="0">
                <a:latin typeface="Arial"/>
                <a:cs typeface="Arial"/>
              </a:rPr>
              <a:t>– August 2026</a:t>
            </a:r>
          </a:p>
          <a:p>
            <a:pPr indent="-285750">
              <a:lnSpc>
                <a:spcPct val="150000"/>
              </a:lnSpc>
              <a:spcBef>
                <a:spcPts val="600"/>
              </a:spcBef>
            </a:pPr>
            <a:r>
              <a:rPr lang="en-GB" b="1" dirty="0">
                <a:latin typeface="Arial"/>
                <a:cs typeface="Arial"/>
              </a:rPr>
              <a:t>Issue assessment summaries </a:t>
            </a:r>
            <a:r>
              <a:rPr lang="en-GB" dirty="0">
                <a:latin typeface="Arial"/>
                <a:cs typeface="Arial"/>
              </a:rPr>
              <a:t>–  Autumn 2026</a:t>
            </a:r>
          </a:p>
          <a:p>
            <a:pPr indent="-285750">
              <a:lnSpc>
                <a:spcPct val="150000"/>
              </a:lnSpc>
              <a:spcBef>
                <a:spcPts val="600"/>
              </a:spcBef>
            </a:pPr>
            <a:r>
              <a:rPr lang="en-GB" b="1" dirty="0">
                <a:latin typeface="Arial"/>
                <a:cs typeface="Arial"/>
              </a:rPr>
              <a:t>Arrange contract signature &amp; mobilise </a:t>
            </a:r>
            <a:r>
              <a:rPr lang="en-GB" dirty="0">
                <a:latin typeface="Arial"/>
                <a:cs typeface="Arial"/>
              </a:rPr>
              <a:t>– Autumn 2026</a:t>
            </a:r>
          </a:p>
          <a:p>
            <a:pPr indent="-285750">
              <a:lnSpc>
                <a:spcPct val="150000"/>
              </a:lnSpc>
              <a:spcBef>
                <a:spcPts val="600"/>
              </a:spcBef>
            </a:pPr>
            <a:r>
              <a:rPr lang="en-GB" b="1" dirty="0">
                <a:latin typeface="Arial"/>
                <a:cs typeface="Arial"/>
              </a:rPr>
              <a:t>Framework Commencement </a:t>
            </a:r>
            <a:r>
              <a:rPr lang="en-GB" dirty="0">
                <a:latin typeface="Arial"/>
                <a:cs typeface="Arial"/>
              </a:rPr>
              <a:t>– Late Autumn 2026</a:t>
            </a:r>
          </a:p>
        </p:txBody>
      </p:sp>
    </p:spTree>
    <p:extLst>
      <p:ext uri="{BB962C8B-B14F-4D97-AF65-F5344CB8AC3E}">
        <p14:creationId xmlns:p14="http://schemas.microsoft.com/office/powerpoint/2010/main" val="2356461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BCE89-C846-290B-037D-FD1ED55B19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3004F-BFF2-840B-29B6-D3790EEC0C82}"/>
              </a:ext>
            </a:extLst>
          </p:cNvPr>
          <p:cNvSpPr>
            <a:spLocks noGrp="1"/>
          </p:cNvSpPr>
          <p:nvPr>
            <p:ph type="ctrTitle"/>
          </p:nvPr>
        </p:nvSpPr>
        <p:spPr/>
        <p:txBody>
          <a:bodyPr/>
          <a:lstStyle/>
          <a:p>
            <a:r>
              <a:rPr lang="en-GB" dirty="0"/>
              <a:t>Technical Scope</a:t>
            </a:r>
          </a:p>
        </p:txBody>
      </p:sp>
      <p:sp>
        <p:nvSpPr>
          <p:cNvPr id="3" name="Slide Number Placeholder 2">
            <a:extLst>
              <a:ext uri="{FF2B5EF4-FFF2-40B4-BE49-F238E27FC236}">
                <a16:creationId xmlns:a16="http://schemas.microsoft.com/office/drawing/2014/main" id="{CD2939D3-EC49-E967-3410-632258E65215}"/>
              </a:ext>
            </a:extLst>
          </p:cNvPr>
          <p:cNvSpPr>
            <a:spLocks noGrp="1"/>
          </p:cNvSpPr>
          <p:nvPr>
            <p:ph type="sldNum" sz="quarter" idx="4"/>
          </p:nvPr>
        </p:nvSpPr>
        <p:spPr/>
        <p:txBody>
          <a:bodyPr/>
          <a:lstStyle/>
          <a:p>
            <a:fld id="{D3C9727F-F883-B24E-A6C0-686402BE317E}" type="slidenum">
              <a:rPr lang="en-US" smtClean="0"/>
              <a:pPr/>
              <a:t>13</a:t>
            </a:fld>
            <a:endParaRPr lang="en-US" dirty="0"/>
          </a:p>
        </p:txBody>
      </p:sp>
      <p:sp>
        <p:nvSpPr>
          <p:cNvPr id="5" name="Subtitle 4">
            <a:extLst>
              <a:ext uri="{FF2B5EF4-FFF2-40B4-BE49-F238E27FC236}">
                <a16:creationId xmlns:a16="http://schemas.microsoft.com/office/drawing/2014/main" id="{26B093E2-1FFB-9359-7222-597A80385C59}"/>
              </a:ext>
            </a:extLst>
          </p:cNvPr>
          <p:cNvSpPr txBox="1">
            <a:spLocks/>
          </p:cNvSpPr>
          <p:nvPr/>
        </p:nvSpPr>
        <p:spPr>
          <a:xfrm>
            <a:off x="522000" y="3420000"/>
            <a:ext cx="8100000" cy="180000"/>
          </a:xfrm>
          <a:prstGeom prst="rect">
            <a:avLst/>
          </a:prstGeom>
        </p:spPr>
        <p:txBody>
          <a:bodyPr/>
          <a:lstStyle>
            <a:lvl1pPr marL="0" indent="0" algn="ctr" defTabSz="685783" rtl="0" eaLnBrk="1" latinLnBrk="0" hangingPunct="1">
              <a:lnSpc>
                <a:spcPct val="90000"/>
              </a:lnSpc>
              <a:spcBef>
                <a:spcPts val="750"/>
              </a:spcBef>
              <a:buFont typeface="Arial" panose="020B0604020202020204" pitchFamily="34" charset="0"/>
              <a:buNone/>
              <a:defRPr sz="700" b="0" i="0" kern="1200">
                <a:solidFill>
                  <a:schemeClr val="tx1"/>
                </a:solidFill>
                <a:latin typeface="Arial" panose="020B0604020202020204" pitchFamily="34" charset="0"/>
                <a:ea typeface="+mn-ea"/>
                <a:cs typeface="Arial" panose="020B0604020202020204" pitchFamily="34" charset="0"/>
              </a:defRPr>
            </a:lvl1pPr>
            <a:lvl2pPr marL="342892" indent="0" algn="ctr" defTabSz="685783"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783" indent="0" algn="ctr" defTabSz="685783"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675"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566"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lnSpc>
                <a:spcPct val="100000"/>
              </a:lnSpc>
              <a:spcBef>
                <a:spcPts val="0"/>
              </a:spcBef>
            </a:pPr>
            <a:r>
              <a:rPr lang="en-GB" sz="1400" b="1" dirty="0">
                <a:solidFill>
                  <a:schemeClr val="bg1"/>
                </a:solidFill>
              </a:rPr>
              <a:t>Jason Canning</a:t>
            </a:r>
          </a:p>
          <a:p>
            <a:pPr algn="l">
              <a:lnSpc>
                <a:spcPct val="100000"/>
              </a:lnSpc>
              <a:spcBef>
                <a:spcPts val="0"/>
              </a:spcBef>
            </a:pPr>
            <a:r>
              <a:rPr lang="en-GB" sz="1400" b="1" dirty="0">
                <a:solidFill>
                  <a:schemeClr val="bg1"/>
                </a:solidFill>
              </a:rPr>
              <a:t>Senior Lead – Site Characterisation</a:t>
            </a:r>
          </a:p>
        </p:txBody>
      </p:sp>
    </p:spTree>
    <p:extLst>
      <p:ext uri="{BB962C8B-B14F-4D97-AF65-F5344CB8AC3E}">
        <p14:creationId xmlns:p14="http://schemas.microsoft.com/office/powerpoint/2010/main" val="2201630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44DBA-0171-A9C6-EE1D-B30AB09691D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A88E774-7795-4C8E-A5D9-7D9D79EA3C8C}"/>
              </a:ext>
            </a:extLst>
          </p:cNvPr>
          <p:cNvSpPr>
            <a:spLocks noGrp="1"/>
          </p:cNvSpPr>
          <p:nvPr>
            <p:ph type="ctrTitle"/>
          </p:nvPr>
        </p:nvSpPr>
        <p:spPr>
          <a:xfrm>
            <a:off x="540000" y="-1308"/>
            <a:ext cx="8100000" cy="630000"/>
          </a:xfrm>
        </p:spPr>
        <p:txBody>
          <a:bodyPr/>
          <a:lstStyle/>
          <a:p>
            <a:r>
              <a:rPr lang="en-GB" dirty="0"/>
              <a:t>Framework wide requirements and considerations</a:t>
            </a:r>
          </a:p>
        </p:txBody>
      </p:sp>
      <p:sp>
        <p:nvSpPr>
          <p:cNvPr id="2" name="Text Placeholder 1">
            <a:extLst>
              <a:ext uri="{FF2B5EF4-FFF2-40B4-BE49-F238E27FC236}">
                <a16:creationId xmlns:a16="http://schemas.microsoft.com/office/drawing/2014/main" id="{FAE39500-CB3F-432C-F7CB-4A7C1EA495D7}"/>
              </a:ext>
            </a:extLst>
          </p:cNvPr>
          <p:cNvSpPr>
            <a:spLocks noGrp="1"/>
          </p:cNvSpPr>
          <p:nvPr>
            <p:ph type="body" sz="quarter" idx="10"/>
          </p:nvPr>
        </p:nvSpPr>
        <p:spPr>
          <a:xfrm>
            <a:off x="540001" y="1260000"/>
            <a:ext cx="8099999" cy="2700000"/>
          </a:xfrm>
          <a:noFill/>
        </p:spPr>
        <p:txBody>
          <a:bodyPr lIns="0" tIns="0" rIns="0" bIns="0"/>
          <a:lstStyle/>
          <a:p>
            <a:pPr indent="-285750">
              <a:lnSpc>
                <a:spcPct val="150000"/>
              </a:lnSpc>
              <a:spcBef>
                <a:spcPts val="600"/>
              </a:spcBef>
            </a:pPr>
            <a:r>
              <a:rPr lang="en-GB" dirty="0">
                <a:latin typeface="Arial"/>
                <a:cs typeface="Arial"/>
              </a:rPr>
              <a:t>There is no requirement for suppliers on Lots to collaborate. </a:t>
            </a:r>
          </a:p>
          <a:p>
            <a:pPr marL="285750" indent="-285750">
              <a:lnSpc>
                <a:spcPct val="100000"/>
              </a:lnSpc>
              <a:spcBef>
                <a:spcPts val="600"/>
              </a:spcBef>
            </a:pPr>
            <a:r>
              <a:rPr lang="en-GB" dirty="0">
                <a:latin typeface="Arial"/>
                <a:cs typeface="Arial"/>
              </a:rPr>
              <a:t>There is no requirement for integration within or across Lots. NWS will provide integration between Lots or Work Orders, where required. </a:t>
            </a:r>
          </a:p>
          <a:p>
            <a:pPr marL="285750" indent="-285750">
              <a:lnSpc>
                <a:spcPct val="100000"/>
              </a:lnSpc>
              <a:spcBef>
                <a:spcPts val="600"/>
              </a:spcBef>
            </a:pPr>
            <a:r>
              <a:rPr lang="en-GB" dirty="0">
                <a:latin typeface="Arial"/>
                <a:cs typeface="Arial"/>
              </a:rPr>
              <a:t>The framework provides professional services support only. There is no requirement for physical works. </a:t>
            </a:r>
          </a:p>
          <a:p>
            <a:pPr marL="285750" indent="-285750">
              <a:lnSpc>
                <a:spcPct val="100000"/>
              </a:lnSpc>
              <a:spcBef>
                <a:spcPts val="600"/>
              </a:spcBef>
            </a:pPr>
            <a:r>
              <a:rPr lang="en-GB" dirty="0">
                <a:latin typeface="Arial"/>
                <a:cs typeface="Arial"/>
              </a:rPr>
              <a:t>There is no requirement for data management service support across or between lots. NWS will provide data management processes or access to tools, if required. </a:t>
            </a:r>
          </a:p>
          <a:p>
            <a:pPr marL="533400" lvl="3" indent="0">
              <a:buNone/>
            </a:pPr>
            <a:r>
              <a:rPr lang="en-GB" dirty="0"/>
              <a:t>- There may be data management requirements within individual Work Orders.</a:t>
            </a:r>
          </a:p>
          <a:p>
            <a:pPr indent="-285750">
              <a:lnSpc>
                <a:spcPct val="150000"/>
              </a:lnSpc>
              <a:spcBef>
                <a:spcPts val="600"/>
              </a:spcBef>
            </a:pPr>
            <a:r>
              <a:rPr lang="en-GB" dirty="0">
                <a:latin typeface="Arial"/>
                <a:cs typeface="Arial"/>
              </a:rPr>
              <a:t>NWS will not mandate specific tools/software to support interpretation or modelling tasks. </a:t>
            </a:r>
          </a:p>
        </p:txBody>
      </p:sp>
    </p:spTree>
    <p:extLst>
      <p:ext uri="{BB962C8B-B14F-4D97-AF65-F5344CB8AC3E}">
        <p14:creationId xmlns:p14="http://schemas.microsoft.com/office/powerpoint/2010/main" val="1932321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D3DFE-266A-1D29-2428-0AAC6FE1044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07675D2-207F-6BDB-A224-9DD8027783B9}"/>
              </a:ext>
            </a:extLst>
          </p:cNvPr>
          <p:cNvSpPr>
            <a:spLocks noGrp="1"/>
          </p:cNvSpPr>
          <p:nvPr>
            <p:ph type="ctrTitle"/>
          </p:nvPr>
        </p:nvSpPr>
        <p:spPr>
          <a:xfrm>
            <a:off x="540000" y="51855"/>
            <a:ext cx="8100000" cy="630000"/>
          </a:xfrm>
        </p:spPr>
        <p:txBody>
          <a:bodyPr/>
          <a:lstStyle/>
          <a:p>
            <a:r>
              <a:rPr lang="en-GB" sz="2000" dirty="0"/>
              <a:t>Lot 1 - </a:t>
            </a:r>
            <a:r>
              <a:rPr lang="en-GB" sz="2000" dirty="0">
                <a:latin typeface="Arial"/>
                <a:cs typeface="Arial"/>
              </a:rPr>
              <a:t>Site Characterisation Planning and Technical Advisory Services</a:t>
            </a:r>
            <a:endParaRPr lang="en-GB" sz="2000" dirty="0"/>
          </a:p>
        </p:txBody>
      </p:sp>
      <p:sp>
        <p:nvSpPr>
          <p:cNvPr id="2" name="Text Placeholder 1">
            <a:extLst>
              <a:ext uri="{FF2B5EF4-FFF2-40B4-BE49-F238E27FC236}">
                <a16:creationId xmlns:a16="http://schemas.microsoft.com/office/drawing/2014/main" id="{46D053FF-F200-8FE7-7489-1210687D9B0E}"/>
              </a:ext>
            </a:extLst>
          </p:cNvPr>
          <p:cNvSpPr>
            <a:spLocks noGrp="1"/>
          </p:cNvSpPr>
          <p:nvPr>
            <p:ph type="body" sz="quarter" idx="10"/>
          </p:nvPr>
        </p:nvSpPr>
        <p:spPr>
          <a:xfrm>
            <a:off x="540000" y="998811"/>
            <a:ext cx="8552380" cy="2700000"/>
          </a:xfrm>
        </p:spPr>
        <p:txBody>
          <a:bodyPr lIns="0" tIns="0" rIns="0" bIns="0"/>
          <a:lstStyle/>
          <a:p>
            <a:pPr marL="0" indent="0">
              <a:lnSpc>
                <a:spcPts val="1939"/>
              </a:lnSpc>
              <a:spcBef>
                <a:spcPts val="800"/>
              </a:spcBef>
              <a:buNone/>
            </a:pPr>
            <a:r>
              <a:rPr lang="en-GB" dirty="0">
                <a:latin typeface="Arial"/>
                <a:cs typeface="Arial"/>
              </a:rPr>
              <a:t>This Lot includes a wide range of consultancy, advisory, review and support services to NWS associated with all aspects of the planning, design, specification and delivery of site characterisation programmes (including onshore and offshore, intrusive and non-intrusive, plus off site analysis), including:</a:t>
            </a:r>
          </a:p>
          <a:p>
            <a:pPr lvl="2">
              <a:lnSpc>
                <a:spcPct val="100000"/>
              </a:lnSpc>
              <a:spcBef>
                <a:spcPts val="800"/>
              </a:spcBef>
            </a:pPr>
            <a:r>
              <a:rPr lang="en-GB" sz="1300" dirty="0"/>
              <a:t>Development of site characterisation strategies</a:t>
            </a:r>
          </a:p>
          <a:p>
            <a:pPr lvl="2">
              <a:lnSpc>
                <a:spcPct val="100000"/>
              </a:lnSpc>
              <a:spcBef>
                <a:spcPts val="800"/>
              </a:spcBef>
            </a:pPr>
            <a:r>
              <a:rPr lang="en-GB" sz="1300" dirty="0"/>
              <a:t>Development of site characterisation methods and analysis, to deliver technical objectives and requirements </a:t>
            </a:r>
          </a:p>
          <a:p>
            <a:pPr lvl="2">
              <a:lnSpc>
                <a:spcPct val="100000"/>
              </a:lnSpc>
              <a:spcBef>
                <a:spcPts val="800"/>
              </a:spcBef>
            </a:pPr>
            <a:r>
              <a:rPr lang="en-GB" sz="1300" dirty="0"/>
              <a:t>Support to define and deliver a wide range of site characterisation activities, from scoping and outline design, to detailed design. </a:t>
            </a:r>
          </a:p>
          <a:p>
            <a:pPr lvl="2">
              <a:lnSpc>
                <a:spcPct val="100000"/>
              </a:lnSpc>
              <a:spcBef>
                <a:spcPts val="800"/>
              </a:spcBef>
            </a:pPr>
            <a:r>
              <a:rPr lang="en-GB" sz="1300" dirty="0"/>
              <a:t>Development of management systems and arrangements to support the planning and implementation of a range of investigations to support site evaluation</a:t>
            </a:r>
          </a:p>
          <a:p>
            <a:pPr lvl="2">
              <a:lnSpc>
                <a:spcPct val="100000"/>
              </a:lnSpc>
              <a:spcBef>
                <a:spcPts val="800"/>
              </a:spcBef>
            </a:pPr>
            <a:r>
              <a:rPr lang="en-GB" sz="1300" dirty="0">
                <a:latin typeface="Arial"/>
                <a:cs typeface="Arial"/>
              </a:rPr>
              <a:t>Support to define regulatory requirements, and support to source permissions and operational approvals</a:t>
            </a:r>
          </a:p>
          <a:p>
            <a:pPr lvl="2">
              <a:lnSpc>
                <a:spcPct val="100000"/>
              </a:lnSpc>
              <a:spcBef>
                <a:spcPts val="800"/>
              </a:spcBef>
            </a:pPr>
            <a:r>
              <a:rPr lang="en-GB" sz="1300" dirty="0">
                <a:latin typeface="Arial"/>
                <a:cs typeface="Arial"/>
              </a:rPr>
              <a:t>Specialist commercial, estimating and scheduling support</a:t>
            </a:r>
          </a:p>
          <a:p>
            <a:pPr lvl="2">
              <a:lnSpc>
                <a:spcPct val="100000"/>
              </a:lnSpc>
              <a:spcBef>
                <a:spcPts val="800"/>
              </a:spcBef>
            </a:pPr>
            <a:r>
              <a:rPr lang="en-GB" sz="1300" dirty="0">
                <a:latin typeface="Arial"/>
                <a:cs typeface="Arial"/>
              </a:rPr>
              <a:t>Provision of specialist site characterisation support to augment NWS capabilities</a:t>
            </a:r>
          </a:p>
        </p:txBody>
      </p:sp>
    </p:spTree>
    <p:extLst>
      <p:ext uri="{BB962C8B-B14F-4D97-AF65-F5344CB8AC3E}">
        <p14:creationId xmlns:p14="http://schemas.microsoft.com/office/powerpoint/2010/main" val="2366223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A798B-0DAD-63B7-5009-FC1C6A06E32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DAD97D3-F818-0FEF-4F6D-0BDE91F47FA3}"/>
              </a:ext>
            </a:extLst>
          </p:cNvPr>
          <p:cNvSpPr>
            <a:spLocks noGrp="1"/>
          </p:cNvSpPr>
          <p:nvPr>
            <p:ph type="ctrTitle"/>
          </p:nvPr>
        </p:nvSpPr>
        <p:spPr>
          <a:xfrm>
            <a:off x="540000" y="0"/>
            <a:ext cx="8100000" cy="630000"/>
          </a:xfrm>
        </p:spPr>
        <p:txBody>
          <a:bodyPr/>
          <a:lstStyle/>
          <a:p>
            <a:r>
              <a:rPr lang="en-GB" sz="2000" dirty="0"/>
              <a:t>Lot 2 - </a:t>
            </a:r>
            <a:r>
              <a:rPr lang="en-GB" sz="2000" dirty="0">
                <a:latin typeface="Arial"/>
                <a:cs typeface="Arial"/>
              </a:rPr>
              <a:t>Geological and Geophysical Interpretation and Modelling</a:t>
            </a:r>
            <a:endParaRPr lang="en-GB" sz="2000" dirty="0"/>
          </a:p>
        </p:txBody>
      </p:sp>
      <p:sp>
        <p:nvSpPr>
          <p:cNvPr id="2" name="Text Placeholder 1">
            <a:extLst>
              <a:ext uri="{FF2B5EF4-FFF2-40B4-BE49-F238E27FC236}">
                <a16:creationId xmlns:a16="http://schemas.microsoft.com/office/drawing/2014/main" id="{3B13DF48-795D-89CB-1B35-B72DD92E297E}"/>
              </a:ext>
            </a:extLst>
          </p:cNvPr>
          <p:cNvSpPr>
            <a:spLocks noGrp="1"/>
          </p:cNvSpPr>
          <p:nvPr>
            <p:ph type="body" sz="quarter" idx="10"/>
          </p:nvPr>
        </p:nvSpPr>
        <p:spPr>
          <a:xfrm>
            <a:off x="540000" y="466258"/>
            <a:ext cx="8552380" cy="2700000"/>
          </a:xfrm>
          <a:noFill/>
        </p:spPr>
        <p:txBody>
          <a:bodyPr lIns="0" tIns="0" rIns="0" bIns="0"/>
          <a:lstStyle/>
          <a:p>
            <a:pPr marL="0" indent="0">
              <a:lnSpc>
                <a:spcPts val="1939"/>
              </a:lnSpc>
              <a:spcBef>
                <a:spcPts val="800"/>
              </a:spcBef>
              <a:buNone/>
            </a:pPr>
            <a:r>
              <a:rPr lang="en-GB" dirty="0">
                <a:latin typeface="Arial"/>
                <a:cs typeface="Arial"/>
              </a:rPr>
              <a:t>This Lot encompasses geological and geophysical analysis, interpretation and modelling activities required to support the development of geological understanding. This will include interpretation and modelling across multiple UK sites, regions and basins, reflecting evolving data availability, uncertainty, and project maturity. The scope includes: </a:t>
            </a:r>
          </a:p>
          <a:p>
            <a:pPr lvl="2">
              <a:lnSpc>
                <a:spcPct val="100000"/>
              </a:lnSpc>
              <a:spcBef>
                <a:spcPts val="600"/>
              </a:spcBef>
            </a:pPr>
            <a:r>
              <a:rPr lang="en-GB" sz="1200" dirty="0">
                <a:latin typeface="Arial"/>
                <a:cs typeface="Arial"/>
              </a:rPr>
              <a:t>Basin-to-borehole scale geological interpretation</a:t>
            </a:r>
          </a:p>
          <a:p>
            <a:pPr lvl="2">
              <a:lnSpc>
                <a:spcPct val="100000"/>
              </a:lnSpc>
              <a:spcBef>
                <a:spcPts val="600"/>
              </a:spcBef>
            </a:pPr>
            <a:r>
              <a:rPr lang="en-GB" sz="1200" dirty="0">
                <a:latin typeface="Arial"/>
                <a:cs typeface="Arial"/>
              </a:rPr>
              <a:t>Seismic interpretation and quantitative seismic analysis. Integration of 2D and 3D seismic, and borehole data</a:t>
            </a:r>
          </a:p>
          <a:p>
            <a:pPr lvl="2">
              <a:lnSpc>
                <a:spcPct val="100000"/>
              </a:lnSpc>
              <a:spcBef>
                <a:spcPts val="600"/>
              </a:spcBef>
            </a:pPr>
            <a:r>
              <a:rPr lang="en-GB" sz="1200" dirty="0">
                <a:latin typeface="Arial"/>
                <a:cs typeface="Arial"/>
              </a:rPr>
              <a:t>Structural modelling in 2D and 3D, including structural reconstruction to validate interpretations</a:t>
            </a:r>
          </a:p>
          <a:p>
            <a:pPr lvl="2">
              <a:lnSpc>
                <a:spcPct val="100000"/>
              </a:lnSpc>
              <a:spcBef>
                <a:spcPts val="600"/>
              </a:spcBef>
            </a:pPr>
            <a:r>
              <a:rPr lang="en-GB" sz="1200" dirty="0">
                <a:latin typeface="Arial"/>
                <a:cs typeface="Arial"/>
              </a:rPr>
              <a:t>The integration of multidisciplinary datasets into multi-scale 2D and 3D subsurface models and associated site descriptions. </a:t>
            </a:r>
          </a:p>
          <a:p>
            <a:pPr lvl="2">
              <a:lnSpc>
                <a:spcPct val="100000"/>
              </a:lnSpc>
              <a:spcBef>
                <a:spcPts val="600"/>
              </a:spcBef>
            </a:pPr>
            <a:r>
              <a:rPr lang="en-GB" sz="1200" dirty="0">
                <a:latin typeface="Arial"/>
                <a:cs typeface="Arial"/>
              </a:rPr>
              <a:t>The interpretation of </a:t>
            </a:r>
            <a:r>
              <a:rPr lang="en-GB" sz="1200" dirty="0" err="1">
                <a:latin typeface="Arial"/>
                <a:cs typeface="Arial"/>
              </a:rPr>
              <a:t>geomechanical</a:t>
            </a:r>
            <a:r>
              <a:rPr lang="en-GB" sz="1200" dirty="0">
                <a:latin typeface="Arial"/>
                <a:cs typeface="Arial"/>
              </a:rPr>
              <a:t> and geotechnical data and their integration to geological models. </a:t>
            </a:r>
          </a:p>
          <a:p>
            <a:pPr lvl="2">
              <a:lnSpc>
                <a:spcPct val="100000"/>
              </a:lnSpc>
              <a:spcBef>
                <a:spcPts val="600"/>
              </a:spcBef>
            </a:pPr>
            <a:r>
              <a:rPr lang="en-GB" sz="1200" dirty="0">
                <a:latin typeface="Arial"/>
                <a:cs typeface="Arial"/>
              </a:rPr>
              <a:t>The interpretation of mineralogical and geochemical data and their integration to geological models. </a:t>
            </a:r>
          </a:p>
          <a:p>
            <a:pPr lvl="2">
              <a:lnSpc>
                <a:spcPct val="100000"/>
              </a:lnSpc>
              <a:spcBef>
                <a:spcPts val="600"/>
              </a:spcBef>
            </a:pPr>
            <a:r>
              <a:rPr lang="en-GB" sz="1200" dirty="0">
                <a:latin typeface="Arial"/>
                <a:cs typeface="Arial"/>
              </a:rPr>
              <a:t>The interpretation of petrophysical data to produce descriptions and estimates of rock properties. The integration of petrophysical data into rock property models. </a:t>
            </a:r>
          </a:p>
          <a:p>
            <a:pPr lvl="2">
              <a:lnSpc>
                <a:spcPct val="100000"/>
              </a:lnSpc>
              <a:spcBef>
                <a:spcPts val="600"/>
              </a:spcBef>
            </a:pPr>
            <a:r>
              <a:rPr lang="en-GB" sz="1200" dirty="0">
                <a:latin typeface="Arial"/>
                <a:cs typeface="Arial"/>
              </a:rPr>
              <a:t>The interpretation of sedimentological data, including development of depositional environment models and reconstruction of paleoenvironments from a variety of data sources.  </a:t>
            </a:r>
          </a:p>
          <a:p>
            <a:pPr lvl="2">
              <a:lnSpc>
                <a:spcPct val="100000"/>
              </a:lnSpc>
              <a:spcBef>
                <a:spcPts val="600"/>
              </a:spcBef>
            </a:pPr>
            <a:r>
              <a:rPr lang="en-GB" sz="1200" dirty="0">
                <a:latin typeface="Arial"/>
                <a:cs typeface="Arial"/>
              </a:rPr>
              <a:t>Provision of specialist geological or geophysical support to augment NWS capabilities</a:t>
            </a:r>
          </a:p>
        </p:txBody>
      </p:sp>
    </p:spTree>
    <p:extLst>
      <p:ext uri="{BB962C8B-B14F-4D97-AF65-F5344CB8AC3E}">
        <p14:creationId xmlns:p14="http://schemas.microsoft.com/office/powerpoint/2010/main" val="1353347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A2212-7D47-29D3-B5E9-AC5E6D16D62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01A5861-6E9C-0037-2968-3405245F3C66}"/>
              </a:ext>
            </a:extLst>
          </p:cNvPr>
          <p:cNvSpPr>
            <a:spLocks noGrp="1"/>
          </p:cNvSpPr>
          <p:nvPr>
            <p:ph type="ctrTitle"/>
          </p:nvPr>
        </p:nvSpPr>
        <p:spPr>
          <a:xfrm>
            <a:off x="599808" y="-1308"/>
            <a:ext cx="8100000" cy="630000"/>
          </a:xfrm>
        </p:spPr>
        <p:txBody>
          <a:bodyPr/>
          <a:lstStyle/>
          <a:p>
            <a:r>
              <a:rPr lang="en-GB" sz="2000" dirty="0"/>
              <a:t>Lot 3 - </a:t>
            </a:r>
            <a:r>
              <a:rPr lang="en-GB" sz="2000" dirty="0">
                <a:latin typeface="Arial"/>
                <a:cs typeface="Arial"/>
              </a:rPr>
              <a:t>Hydrogeological Interpretation and Modelling</a:t>
            </a:r>
            <a:endParaRPr lang="en-GB" sz="2000" dirty="0"/>
          </a:p>
        </p:txBody>
      </p:sp>
      <p:sp>
        <p:nvSpPr>
          <p:cNvPr id="2" name="Text Placeholder 1">
            <a:extLst>
              <a:ext uri="{FF2B5EF4-FFF2-40B4-BE49-F238E27FC236}">
                <a16:creationId xmlns:a16="http://schemas.microsoft.com/office/drawing/2014/main" id="{7BBB3FB9-F09F-6186-8D64-81E2B1B34CA5}"/>
              </a:ext>
            </a:extLst>
          </p:cNvPr>
          <p:cNvSpPr>
            <a:spLocks noGrp="1"/>
          </p:cNvSpPr>
          <p:nvPr>
            <p:ph type="body" sz="quarter" idx="10"/>
          </p:nvPr>
        </p:nvSpPr>
        <p:spPr>
          <a:xfrm>
            <a:off x="440320" y="524967"/>
            <a:ext cx="8552380" cy="2700000"/>
          </a:xfrm>
          <a:noFill/>
        </p:spPr>
        <p:txBody>
          <a:bodyPr lIns="0" tIns="0" rIns="0" bIns="0"/>
          <a:lstStyle/>
          <a:p>
            <a:pPr marL="0" indent="0">
              <a:lnSpc>
                <a:spcPts val="1939"/>
              </a:lnSpc>
              <a:spcBef>
                <a:spcPts val="800"/>
              </a:spcBef>
              <a:buNone/>
            </a:pPr>
            <a:r>
              <a:rPr lang="en-GB" dirty="0">
                <a:latin typeface="Arial"/>
                <a:cs typeface="Arial"/>
              </a:rPr>
              <a:t>This Lot encompasses the research and technical development required to characterise, interpret and model hydrogeological and hydrogeochemical systems. This includes the development of conceptual and numerical groundwater flow and solute transport models. The scope includes: </a:t>
            </a:r>
          </a:p>
          <a:p>
            <a:pPr lvl="2"/>
            <a:r>
              <a:rPr lang="en-GB" sz="1100" dirty="0"/>
              <a:t>Regional hydrological characterisation of aquifers, aquitards and aquicludes, including shallow near-surface and deep hydrogeological systems, using a range of laboratory and in situ field techniques.</a:t>
            </a:r>
          </a:p>
          <a:p>
            <a:pPr lvl="2"/>
            <a:r>
              <a:rPr lang="en-GB" sz="1100" dirty="0"/>
              <a:t>Development of hydrogeological conceptual models of surface water-groundwater systems, and groundwater flow and solute transport pathways.</a:t>
            </a:r>
          </a:p>
          <a:p>
            <a:pPr lvl="2"/>
            <a:r>
              <a:rPr lang="en-GB" sz="1100" dirty="0"/>
              <a:t>Development of 1D, 2D and 3D numerical groundwater flow and solute transport models, including porous or fractured media continuum-scale transient and steady-state flow and reactive transport models.</a:t>
            </a:r>
          </a:p>
          <a:p>
            <a:pPr lvl="2"/>
            <a:r>
              <a:rPr lang="en-GB" sz="1100" dirty="0"/>
              <a:t>Development of </a:t>
            </a:r>
            <a:r>
              <a:rPr lang="en-GB" sz="1100" dirty="0" err="1"/>
              <a:t>paleohydrogeological</a:t>
            </a:r>
            <a:r>
              <a:rPr lang="en-GB" sz="1100" dirty="0"/>
              <a:t> and forward prediction hydrogeological models across a range of spatial and temporal scales, ranging from near-field to large-scale local and regional hydrogeological models, and across operational and long-term climatic change timescales.</a:t>
            </a:r>
          </a:p>
          <a:p>
            <a:pPr lvl="2"/>
            <a:r>
              <a:rPr lang="en-GB" sz="1100" dirty="0"/>
              <a:t>The characterisation of the hydro-geochemistry of groundwater and porewater systems using laboratory derived chemical and isotopic analyses and geochemical models. </a:t>
            </a:r>
          </a:p>
          <a:p>
            <a:pPr lvl="2"/>
            <a:r>
              <a:rPr lang="en-GB" sz="1100" dirty="0"/>
              <a:t>Assessments of contaminant migration using laboratory analyses and geochemical models.</a:t>
            </a:r>
          </a:p>
          <a:p>
            <a:pPr lvl="2"/>
            <a:r>
              <a:rPr lang="en-GB" sz="1100" dirty="0" err="1"/>
              <a:t>Paleohydrogeological</a:t>
            </a:r>
            <a:r>
              <a:rPr lang="en-GB" sz="1100" dirty="0"/>
              <a:t> reconstructions using solute transport modelling and the analysis of porewater and groundwater geochemical tracers, residence time indicators and mineral vein systems.</a:t>
            </a:r>
          </a:p>
          <a:p>
            <a:pPr lvl="2"/>
            <a:r>
              <a:rPr lang="en-GB" sz="1100" dirty="0"/>
              <a:t>Development of laboratory methods and modelling techniques, including the extraction and analysis of porewaters and the associated characterisation of rock mineralogy, geochemistry, porosimeter and diffusive transport properties, numerical solute transport modelling and geochemical thermodynamic modelling.</a:t>
            </a:r>
          </a:p>
          <a:p>
            <a:pPr lvl="2"/>
            <a:r>
              <a:rPr lang="en-GB" sz="1100" dirty="0"/>
              <a:t>Provision of specialist hydrological, hydrogeological or hydrogeochemical support to augment NWS capabilities.</a:t>
            </a:r>
            <a:r>
              <a:rPr lang="en-GB" sz="900" dirty="0"/>
              <a:t> </a:t>
            </a:r>
          </a:p>
        </p:txBody>
      </p:sp>
    </p:spTree>
    <p:extLst>
      <p:ext uri="{BB962C8B-B14F-4D97-AF65-F5344CB8AC3E}">
        <p14:creationId xmlns:p14="http://schemas.microsoft.com/office/powerpoint/2010/main" val="1823457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47205-5F55-4CB8-DF2C-9C0943BC6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684220-521B-2848-E5F9-F7D8D0DE2329}"/>
              </a:ext>
            </a:extLst>
          </p:cNvPr>
          <p:cNvSpPr>
            <a:spLocks noGrp="1"/>
          </p:cNvSpPr>
          <p:nvPr>
            <p:ph type="ctrTitle"/>
          </p:nvPr>
        </p:nvSpPr>
        <p:spPr/>
        <p:txBody>
          <a:bodyPr/>
          <a:lstStyle/>
          <a:p>
            <a:r>
              <a:rPr lang="en-GB" dirty="0"/>
              <a:t>Procurement Matters</a:t>
            </a:r>
          </a:p>
        </p:txBody>
      </p:sp>
      <p:sp>
        <p:nvSpPr>
          <p:cNvPr id="3" name="Slide Number Placeholder 2">
            <a:extLst>
              <a:ext uri="{FF2B5EF4-FFF2-40B4-BE49-F238E27FC236}">
                <a16:creationId xmlns:a16="http://schemas.microsoft.com/office/drawing/2014/main" id="{B05589CF-A7DE-455E-4429-C4C37B5E3168}"/>
              </a:ext>
            </a:extLst>
          </p:cNvPr>
          <p:cNvSpPr>
            <a:spLocks noGrp="1"/>
          </p:cNvSpPr>
          <p:nvPr>
            <p:ph type="sldNum" sz="quarter" idx="4"/>
          </p:nvPr>
        </p:nvSpPr>
        <p:spPr/>
        <p:txBody>
          <a:bodyPr/>
          <a:lstStyle/>
          <a:p>
            <a:fld id="{D3C9727F-F883-B24E-A6C0-686402BE317E}" type="slidenum">
              <a:rPr lang="en-US" smtClean="0"/>
              <a:pPr/>
              <a:t>18</a:t>
            </a:fld>
            <a:endParaRPr lang="en-US" dirty="0"/>
          </a:p>
        </p:txBody>
      </p:sp>
      <p:sp>
        <p:nvSpPr>
          <p:cNvPr id="5" name="Subtitle 4">
            <a:extLst>
              <a:ext uri="{FF2B5EF4-FFF2-40B4-BE49-F238E27FC236}">
                <a16:creationId xmlns:a16="http://schemas.microsoft.com/office/drawing/2014/main" id="{6474BAE5-6E55-E98F-40B1-22199E8554B9}"/>
              </a:ext>
            </a:extLst>
          </p:cNvPr>
          <p:cNvSpPr txBox="1">
            <a:spLocks/>
          </p:cNvSpPr>
          <p:nvPr/>
        </p:nvSpPr>
        <p:spPr>
          <a:xfrm>
            <a:off x="522000" y="3420000"/>
            <a:ext cx="8100000" cy="180000"/>
          </a:xfrm>
          <a:prstGeom prst="rect">
            <a:avLst/>
          </a:prstGeom>
        </p:spPr>
        <p:txBody>
          <a:bodyPr/>
          <a:lstStyle>
            <a:lvl1pPr marL="0" indent="0" algn="ctr" defTabSz="685783" rtl="0" eaLnBrk="1" latinLnBrk="0" hangingPunct="1">
              <a:lnSpc>
                <a:spcPct val="90000"/>
              </a:lnSpc>
              <a:spcBef>
                <a:spcPts val="750"/>
              </a:spcBef>
              <a:buFont typeface="Arial" panose="020B0604020202020204" pitchFamily="34" charset="0"/>
              <a:buNone/>
              <a:defRPr sz="700" b="0" i="0" kern="1200">
                <a:solidFill>
                  <a:schemeClr val="tx1"/>
                </a:solidFill>
                <a:latin typeface="Arial" panose="020B0604020202020204" pitchFamily="34" charset="0"/>
                <a:ea typeface="+mn-ea"/>
                <a:cs typeface="Arial" panose="020B0604020202020204" pitchFamily="34" charset="0"/>
              </a:defRPr>
            </a:lvl1pPr>
            <a:lvl2pPr marL="342892" indent="0" algn="ctr" defTabSz="685783"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783" indent="0" algn="ctr" defTabSz="685783"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675"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566"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lnSpc>
                <a:spcPct val="100000"/>
              </a:lnSpc>
              <a:spcBef>
                <a:spcPts val="0"/>
              </a:spcBef>
            </a:pPr>
            <a:r>
              <a:rPr lang="en-GB" sz="1400" b="1" dirty="0">
                <a:solidFill>
                  <a:schemeClr val="bg1"/>
                </a:solidFill>
              </a:rPr>
              <a:t>Andrew Batstone </a:t>
            </a:r>
          </a:p>
          <a:p>
            <a:pPr algn="l">
              <a:lnSpc>
                <a:spcPct val="100000"/>
              </a:lnSpc>
              <a:spcBef>
                <a:spcPts val="0"/>
              </a:spcBef>
            </a:pPr>
            <a:r>
              <a:rPr lang="en-GB" sz="1400" b="1" dirty="0">
                <a:solidFill>
                  <a:schemeClr val="bg1"/>
                </a:solidFill>
              </a:rPr>
              <a:t>Senior Commercial Lead</a:t>
            </a:r>
          </a:p>
        </p:txBody>
      </p:sp>
    </p:spTree>
    <p:extLst>
      <p:ext uri="{BB962C8B-B14F-4D97-AF65-F5344CB8AC3E}">
        <p14:creationId xmlns:p14="http://schemas.microsoft.com/office/powerpoint/2010/main" val="2016061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9D14F-66AF-DCE1-0CE1-0ADB9591DDF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C511F1B-74D8-6417-1B41-D58EC0754EB2}"/>
              </a:ext>
            </a:extLst>
          </p:cNvPr>
          <p:cNvSpPr>
            <a:spLocks noGrp="1"/>
          </p:cNvSpPr>
          <p:nvPr>
            <p:ph type="ctrTitle"/>
          </p:nvPr>
        </p:nvSpPr>
        <p:spPr>
          <a:xfrm>
            <a:off x="540000" y="68400"/>
            <a:ext cx="8100000" cy="630000"/>
          </a:xfrm>
        </p:spPr>
        <p:txBody>
          <a:bodyPr/>
          <a:lstStyle/>
          <a:p>
            <a:r>
              <a:rPr lang="en-GB" dirty="0"/>
              <a:t>Procurement Details</a:t>
            </a:r>
          </a:p>
        </p:txBody>
      </p:sp>
      <p:sp>
        <p:nvSpPr>
          <p:cNvPr id="7" name="Text Placeholder 2">
            <a:extLst>
              <a:ext uri="{FF2B5EF4-FFF2-40B4-BE49-F238E27FC236}">
                <a16:creationId xmlns:a16="http://schemas.microsoft.com/office/drawing/2014/main" id="{B2BAA9E1-2747-6FE7-778A-63F0F47BDB47}"/>
              </a:ext>
            </a:extLst>
          </p:cNvPr>
          <p:cNvSpPr>
            <a:spLocks noGrp="1"/>
          </p:cNvSpPr>
          <p:nvPr>
            <p:ph type="body" sz="quarter" idx="10"/>
          </p:nvPr>
        </p:nvSpPr>
        <p:spPr>
          <a:xfrm>
            <a:off x="540000" y="1165111"/>
            <a:ext cx="8272106" cy="3348389"/>
          </a:xfrm>
        </p:spPr>
        <p:txBody>
          <a:bodyPr lIns="0" tIns="0" rIns="0" bIns="0"/>
          <a:lstStyle/>
          <a:p>
            <a:pPr marL="0" indent="0">
              <a:lnSpc>
                <a:spcPct val="100000"/>
              </a:lnSpc>
              <a:spcBef>
                <a:spcPts val="1200"/>
              </a:spcBef>
              <a:buNone/>
            </a:pPr>
            <a:r>
              <a:rPr lang="en-GB" dirty="0"/>
              <a:t>The value of the framework is up to £13.8m</a:t>
            </a:r>
          </a:p>
          <a:p>
            <a:pPr marL="0" indent="0">
              <a:lnSpc>
                <a:spcPct val="100000"/>
              </a:lnSpc>
              <a:spcBef>
                <a:spcPts val="1200"/>
              </a:spcBef>
              <a:buNone/>
            </a:pPr>
            <a:r>
              <a:rPr lang="en-GB" dirty="0"/>
              <a:t>The framework is formally a zero-value agreement, with no guaranteed spend or commitment.</a:t>
            </a:r>
          </a:p>
          <a:p>
            <a:pPr marL="0" indent="0">
              <a:lnSpc>
                <a:spcPct val="100000"/>
              </a:lnSpc>
              <a:spcBef>
                <a:spcPts val="1200"/>
              </a:spcBef>
              <a:buNone/>
            </a:pPr>
            <a:r>
              <a:rPr lang="en-GB" b="1" dirty="0"/>
              <a:t>Framework term: </a:t>
            </a:r>
            <a:r>
              <a:rPr lang="en-GB" dirty="0"/>
              <a:t>3-year initial term with 2 x 1-year possible extensions. </a:t>
            </a:r>
          </a:p>
          <a:p>
            <a:pPr marL="0" indent="0">
              <a:lnSpc>
                <a:spcPct val="100000"/>
              </a:lnSpc>
              <a:spcBef>
                <a:spcPts val="1200"/>
              </a:spcBef>
              <a:buNone/>
            </a:pPr>
            <a:r>
              <a:rPr lang="en-GB" b="1" dirty="0"/>
              <a:t>Framework type:  </a:t>
            </a:r>
            <a:r>
              <a:rPr lang="en-GB" dirty="0"/>
              <a:t>Framework Contract (FC), based on the principles of NEC4 FC contract conditions. The framework will utilise NEC4 Professional Services Contract (PSC) and NEC4 Professional Services Short Contract (PSSC) for the call offs (Work Orders).</a:t>
            </a:r>
          </a:p>
          <a:p>
            <a:pPr marL="0" indent="0">
              <a:lnSpc>
                <a:spcPct val="100000"/>
              </a:lnSpc>
              <a:spcBef>
                <a:spcPts val="1200"/>
              </a:spcBef>
              <a:buNone/>
            </a:pPr>
            <a:r>
              <a:rPr lang="en-GB" b="1" dirty="0"/>
              <a:t>Framework structure:  </a:t>
            </a:r>
          </a:p>
          <a:p>
            <a:pPr lvl="1">
              <a:lnSpc>
                <a:spcPct val="100000"/>
              </a:lnSpc>
              <a:spcBef>
                <a:spcPts val="600"/>
              </a:spcBef>
            </a:pPr>
            <a:r>
              <a:rPr lang="en-GB" dirty="0"/>
              <a:t>A multi supplier (max 5 suppliers on each lot), multi lot closed framework. </a:t>
            </a:r>
          </a:p>
          <a:p>
            <a:pPr lvl="1">
              <a:lnSpc>
                <a:spcPct val="100000"/>
              </a:lnSpc>
              <a:spcBef>
                <a:spcPts val="600"/>
              </a:spcBef>
            </a:pPr>
            <a:r>
              <a:rPr lang="en-GB" dirty="0"/>
              <a:t>Suppliers can bid for any/all lots. </a:t>
            </a:r>
          </a:p>
          <a:p>
            <a:pPr marL="0" indent="0">
              <a:lnSpc>
                <a:spcPct val="100000"/>
              </a:lnSpc>
              <a:spcBef>
                <a:spcPts val="1200"/>
              </a:spcBef>
              <a:buNone/>
            </a:pPr>
            <a:r>
              <a:rPr lang="en-GB" b="1" dirty="0"/>
              <a:t>Contract Management:  </a:t>
            </a:r>
          </a:p>
          <a:p>
            <a:pPr lvl="1">
              <a:lnSpc>
                <a:spcPct val="100000"/>
              </a:lnSpc>
              <a:spcBef>
                <a:spcPts val="600"/>
              </a:spcBef>
            </a:pPr>
            <a:r>
              <a:rPr lang="en-GB" dirty="0"/>
              <a:t>Will use CEMAR</a:t>
            </a:r>
          </a:p>
        </p:txBody>
      </p:sp>
    </p:spTree>
    <p:extLst>
      <p:ext uri="{BB962C8B-B14F-4D97-AF65-F5344CB8AC3E}">
        <p14:creationId xmlns:p14="http://schemas.microsoft.com/office/powerpoint/2010/main" val="332964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anim calcmode="lin" valueType="num">
                                      <p:cBhvr additive="base">
                                        <p:cTn id="3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7">
                                            <p:txEl>
                                              <p:pRg st="6" end="6"/>
                                            </p:txEl>
                                          </p:spTgt>
                                        </p:tgtEl>
                                        <p:attrNameLst>
                                          <p:attrName>style.visibility</p:attrName>
                                        </p:attrNameLst>
                                      </p:cBhvr>
                                      <p:to>
                                        <p:strVal val="visible"/>
                                      </p:to>
                                    </p:set>
                                    <p:anim calcmode="lin" valueType="num">
                                      <p:cBhvr additive="base">
                                        <p:cTn id="39"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7">
                                            <p:txEl>
                                              <p:pRg st="7" end="7"/>
                                            </p:txEl>
                                          </p:spTgt>
                                        </p:tgtEl>
                                        <p:attrNameLst>
                                          <p:attrName>style.visibility</p:attrName>
                                        </p:attrNameLst>
                                      </p:cBhvr>
                                      <p:to>
                                        <p:strVal val="visible"/>
                                      </p:to>
                                    </p:set>
                                    <p:anim calcmode="lin" valueType="num">
                                      <p:cBhvr additive="base">
                                        <p:cTn id="4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
                                            <p:txEl>
                                              <p:pRg st="8" end="8"/>
                                            </p:txEl>
                                          </p:spTgt>
                                        </p:tgtEl>
                                        <p:attrNameLst>
                                          <p:attrName>style.visibility</p:attrName>
                                        </p:attrNameLst>
                                      </p:cBhvr>
                                      <p:to>
                                        <p:strVal val="visible"/>
                                      </p:to>
                                    </p:set>
                                    <p:anim calcmode="lin" valueType="num">
                                      <p:cBhvr additive="base">
                                        <p:cTn id="4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3CAB1-8CC0-8E02-40D8-4F138E3FF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B7ADCF-92A8-3655-F3AC-0E06AB0DBC0C}"/>
              </a:ext>
            </a:extLst>
          </p:cNvPr>
          <p:cNvSpPr>
            <a:spLocks noGrp="1"/>
          </p:cNvSpPr>
          <p:nvPr>
            <p:ph type="ctrTitle"/>
          </p:nvPr>
        </p:nvSpPr>
        <p:spPr/>
        <p:txBody>
          <a:bodyPr/>
          <a:lstStyle/>
          <a:p>
            <a:r>
              <a:rPr lang="en-GB" sz="5400" dirty="0">
                <a:latin typeface="Arial"/>
                <a:cs typeface="Arial"/>
              </a:rPr>
              <a:t>Agenda, Safety Share and Housekeeping</a:t>
            </a:r>
            <a:endParaRPr lang="en-GB" sz="5400" dirty="0"/>
          </a:p>
        </p:txBody>
      </p:sp>
      <p:sp>
        <p:nvSpPr>
          <p:cNvPr id="3" name="Slide Number Placeholder 2">
            <a:extLst>
              <a:ext uri="{FF2B5EF4-FFF2-40B4-BE49-F238E27FC236}">
                <a16:creationId xmlns:a16="http://schemas.microsoft.com/office/drawing/2014/main" id="{D92E16F5-6D02-87F1-1F0E-AF777753C556}"/>
              </a:ext>
            </a:extLst>
          </p:cNvPr>
          <p:cNvSpPr>
            <a:spLocks noGrp="1"/>
          </p:cNvSpPr>
          <p:nvPr>
            <p:ph type="sldNum" sz="quarter" idx="4"/>
          </p:nvPr>
        </p:nvSpPr>
        <p:spPr/>
        <p:txBody>
          <a:bodyPr/>
          <a:lstStyle/>
          <a:p>
            <a:fld id="{D3C9727F-F883-B24E-A6C0-686402BE317E}" type="slidenum">
              <a:rPr lang="en-US" smtClean="0"/>
              <a:pPr/>
              <a:t>2</a:t>
            </a:fld>
            <a:endParaRPr lang="en-US" dirty="0"/>
          </a:p>
        </p:txBody>
      </p:sp>
      <p:sp>
        <p:nvSpPr>
          <p:cNvPr id="5" name="Subtitle 4">
            <a:extLst>
              <a:ext uri="{FF2B5EF4-FFF2-40B4-BE49-F238E27FC236}">
                <a16:creationId xmlns:a16="http://schemas.microsoft.com/office/drawing/2014/main" id="{73849758-F19A-1EF5-A5E4-8D3AAB3F6784}"/>
              </a:ext>
            </a:extLst>
          </p:cNvPr>
          <p:cNvSpPr txBox="1">
            <a:spLocks/>
          </p:cNvSpPr>
          <p:nvPr/>
        </p:nvSpPr>
        <p:spPr>
          <a:xfrm>
            <a:off x="522000" y="3420000"/>
            <a:ext cx="8100000" cy="180000"/>
          </a:xfrm>
          <a:prstGeom prst="rect">
            <a:avLst/>
          </a:prstGeom>
        </p:spPr>
        <p:txBody>
          <a:bodyPr/>
          <a:lstStyle>
            <a:lvl1pPr marL="0" indent="0" algn="ctr" defTabSz="685783" rtl="0" eaLnBrk="1" latinLnBrk="0" hangingPunct="1">
              <a:lnSpc>
                <a:spcPct val="90000"/>
              </a:lnSpc>
              <a:spcBef>
                <a:spcPts val="750"/>
              </a:spcBef>
              <a:buFont typeface="Arial" panose="020B0604020202020204" pitchFamily="34" charset="0"/>
              <a:buNone/>
              <a:defRPr sz="700" b="0" i="0" kern="1200">
                <a:solidFill>
                  <a:schemeClr val="tx1"/>
                </a:solidFill>
                <a:latin typeface="Arial" panose="020B0604020202020204" pitchFamily="34" charset="0"/>
                <a:ea typeface="+mn-ea"/>
                <a:cs typeface="Arial" panose="020B0604020202020204" pitchFamily="34" charset="0"/>
              </a:defRPr>
            </a:lvl1pPr>
            <a:lvl2pPr marL="342892" indent="0" algn="ctr" defTabSz="685783"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783" indent="0" algn="ctr" defTabSz="685783"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675"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566"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lnSpc>
                <a:spcPct val="100000"/>
              </a:lnSpc>
              <a:spcBef>
                <a:spcPts val="0"/>
              </a:spcBef>
            </a:pPr>
            <a:r>
              <a:rPr lang="en-GB" sz="1400" b="1" dirty="0">
                <a:solidFill>
                  <a:schemeClr val="bg1"/>
                </a:solidFill>
              </a:rPr>
              <a:t>Owen David</a:t>
            </a:r>
          </a:p>
          <a:p>
            <a:pPr algn="l">
              <a:lnSpc>
                <a:spcPct val="100000"/>
              </a:lnSpc>
              <a:spcBef>
                <a:spcPts val="0"/>
              </a:spcBef>
            </a:pPr>
            <a:r>
              <a:rPr lang="en-GB" sz="1400" b="1" dirty="0">
                <a:solidFill>
                  <a:schemeClr val="bg1"/>
                </a:solidFill>
              </a:rPr>
              <a:t>Senior Project Manager</a:t>
            </a:r>
          </a:p>
        </p:txBody>
      </p:sp>
    </p:spTree>
    <p:extLst>
      <p:ext uri="{BB962C8B-B14F-4D97-AF65-F5344CB8AC3E}">
        <p14:creationId xmlns:p14="http://schemas.microsoft.com/office/powerpoint/2010/main" val="3806842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C379E-13F6-E2EB-D64F-FE4D88A9CF6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84C3D7C-4569-F2FF-5BB9-4A54CBC6FB49}"/>
              </a:ext>
            </a:extLst>
          </p:cNvPr>
          <p:cNvSpPr>
            <a:spLocks noGrp="1"/>
          </p:cNvSpPr>
          <p:nvPr>
            <p:ph type="ctrTitle"/>
          </p:nvPr>
        </p:nvSpPr>
        <p:spPr>
          <a:xfrm>
            <a:off x="540000" y="0"/>
            <a:ext cx="8100000" cy="630000"/>
          </a:xfrm>
        </p:spPr>
        <p:txBody>
          <a:bodyPr/>
          <a:lstStyle/>
          <a:p>
            <a:r>
              <a:rPr lang="en-GB" dirty="0"/>
              <a:t>Competitive Flexible Procedure</a:t>
            </a:r>
          </a:p>
        </p:txBody>
      </p:sp>
      <p:sp>
        <p:nvSpPr>
          <p:cNvPr id="5" name="Text Placeholder 2">
            <a:extLst>
              <a:ext uri="{FF2B5EF4-FFF2-40B4-BE49-F238E27FC236}">
                <a16:creationId xmlns:a16="http://schemas.microsoft.com/office/drawing/2014/main" id="{45DEDB7D-0B56-3E2A-660F-CE68BEE474D0}"/>
              </a:ext>
            </a:extLst>
          </p:cNvPr>
          <p:cNvSpPr>
            <a:spLocks noGrp="1"/>
          </p:cNvSpPr>
          <p:nvPr>
            <p:ph type="body" sz="quarter" idx="10"/>
          </p:nvPr>
        </p:nvSpPr>
        <p:spPr>
          <a:xfrm>
            <a:off x="536376" y="636843"/>
            <a:ext cx="8103624" cy="3869813"/>
          </a:xfrm>
          <a:noFill/>
        </p:spPr>
        <p:txBody>
          <a:bodyPr lIns="0" tIns="0" rIns="0" bIns="0"/>
          <a:lstStyle/>
          <a:p>
            <a:pPr marL="0" indent="0">
              <a:lnSpc>
                <a:spcPct val="100000"/>
              </a:lnSpc>
              <a:spcBef>
                <a:spcPts val="1200"/>
              </a:spcBef>
              <a:buNone/>
            </a:pPr>
            <a:r>
              <a:rPr lang="en-GB" b="1" dirty="0">
                <a:hlinkClick r:id="rId2"/>
              </a:rPr>
              <a:t>Suppliers must be registered </a:t>
            </a:r>
            <a:r>
              <a:rPr lang="en-GB" b="1" dirty="0">
                <a:solidFill>
                  <a:schemeClr val="accent2"/>
                </a:solidFill>
              </a:rPr>
              <a:t>on the Central Digital Platform/Find A Tender to provide information and declarations.</a:t>
            </a:r>
          </a:p>
          <a:p>
            <a:pPr marL="0" indent="0">
              <a:lnSpc>
                <a:spcPct val="100000"/>
              </a:lnSpc>
              <a:spcBef>
                <a:spcPts val="1200"/>
              </a:spcBef>
              <a:buNone/>
            </a:pPr>
            <a:r>
              <a:rPr lang="en-GB" dirty="0"/>
              <a:t>There are mandatory and discretionary exclusion grounds (as set out in the Procurement Act 2023) which suppliers can be excluded for.</a:t>
            </a:r>
          </a:p>
          <a:p>
            <a:pPr marL="0" indent="0">
              <a:lnSpc>
                <a:spcPct val="100000"/>
              </a:lnSpc>
              <a:spcBef>
                <a:spcPts val="1200"/>
              </a:spcBef>
              <a:buNone/>
            </a:pPr>
            <a:r>
              <a:rPr lang="en-GB" b="1" dirty="0">
                <a:solidFill>
                  <a:schemeClr val="accent2"/>
                </a:solidFill>
              </a:rPr>
              <a:t>First stage: Conditions of Participation</a:t>
            </a:r>
          </a:p>
          <a:p>
            <a:pPr marL="0" indent="0">
              <a:lnSpc>
                <a:spcPct val="100000"/>
              </a:lnSpc>
              <a:spcBef>
                <a:spcPts val="1200"/>
              </a:spcBef>
              <a:buNone/>
            </a:pPr>
            <a:r>
              <a:rPr lang="en-GB" dirty="0"/>
              <a:t>These conditions should pertain to only:</a:t>
            </a:r>
          </a:p>
          <a:p>
            <a:pPr marL="177800" lvl="1" indent="0">
              <a:lnSpc>
                <a:spcPct val="100000"/>
              </a:lnSpc>
              <a:spcBef>
                <a:spcPts val="0"/>
              </a:spcBef>
              <a:buNone/>
            </a:pPr>
            <a:r>
              <a:rPr lang="en-GB" dirty="0"/>
              <a:t>1) Legal and financial capability; or</a:t>
            </a:r>
          </a:p>
          <a:p>
            <a:pPr marL="177800" lvl="1" indent="0">
              <a:lnSpc>
                <a:spcPct val="100000"/>
              </a:lnSpc>
              <a:spcBef>
                <a:spcPts val="0"/>
              </a:spcBef>
              <a:buNone/>
            </a:pPr>
            <a:r>
              <a:rPr lang="en-GB" dirty="0"/>
              <a:t>2) Technical ability (2 or 3 questions, depending on the Lot)</a:t>
            </a:r>
          </a:p>
          <a:p>
            <a:pPr marL="0" indent="0">
              <a:lnSpc>
                <a:spcPct val="100000"/>
              </a:lnSpc>
              <a:spcBef>
                <a:spcPts val="1200"/>
              </a:spcBef>
              <a:buNone/>
            </a:pPr>
            <a:r>
              <a:rPr lang="en-GB" dirty="0"/>
              <a:t>Progression requires a minimum </a:t>
            </a:r>
            <a:r>
              <a:rPr lang="en-GB" i="1" dirty="0"/>
              <a:t>Acceptable</a:t>
            </a:r>
            <a:r>
              <a:rPr lang="en-GB" dirty="0"/>
              <a:t> technical score and placement within the top suppliers.</a:t>
            </a:r>
          </a:p>
          <a:p>
            <a:pPr marL="0" indent="0">
              <a:lnSpc>
                <a:spcPct val="100000"/>
              </a:lnSpc>
              <a:spcBef>
                <a:spcPts val="1200"/>
              </a:spcBef>
              <a:buNone/>
            </a:pPr>
            <a:r>
              <a:rPr lang="en-GB" dirty="0"/>
              <a:t>If a supplier doesn’t meet the conditions of participation they can be excluded from the next stage in the tender process. However, a supplier can pass the  conditions through an ‘associated person’ (e.g. another supplier that the supplier is submitted the tender with, i.e. a consortium member or a first tier sub-contractor, that the supplier is relying on to satisfy the CoP).</a:t>
            </a:r>
          </a:p>
          <a:p>
            <a:pPr marL="0" indent="0">
              <a:lnSpc>
                <a:spcPct val="100000"/>
              </a:lnSpc>
              <a:spcBef>
                <a:spcPts val="1200"/>
              </a:spcBef>
              <a:buNone/>
            </a:pPr>
            <a:endParaRPr lang="en-GB" dirty="0"/>
          </a:p>
          <a:p>
            <a:pPr marL="0" indent="0">
              <a:lnSpc>
                <a:spcPct val="100000"/>
              </a:lnSpc>
              <a:spcBef>
                <a:spcPts val="1200"/>
              </a:spcBef>
              <a:buNone/>
            </a:pPr>
            <a:endParaRPr lang="en-GB" dirty="0"/>
          </a:p>
          <a:p>
            <a:pPr marL="0" indent="0">
              <a:lnSpc>
                <a:spcPct val="100000"/>
              </a:lnSpc>
              <a:spcBef>
                <a:spcPts val="1200"/>
              </a:spcBef>
              <a:buNone/>
            </a:pPr>
            <a:endParaRPr lang="en-GB" dirty="0"/>
          </a:p>
          <a:p>
            <a:pPr marL="0" indent="0">
              <a:lnSpc>
                <a:spcPct val="100000"/>
              </a:lnSpc>
              <a:spcBef>
                <a:spcPts val="1200"/>
              </a:spcBef>
              <a:buNone/>
            </a:pPr>
            <a:endParaRPr lang="en-GB" dirty="0"/>
          </a:p>
          <a:p>
            <a:pPr marL="0" indent="0">
              <a:lnSpc>
                <a:spcPct val="100000"/>
              </a:lnSpc>
              <a:spcBef>
                <a:spcPts val="1200"/>
              </a:spcBef>
              <a:buNone/>
            </a:pPr>
            <a:endParaRPr lang="en-GB" dirty="0"/>
          </a:p>
          <a:p>
            <a:pPr marL="0" indent="0">
              <a:lnSpc>
                <a:spcPct val="100000"/>
              </a:lnSpc>
              <a:spcBef>
                <a:spcPts val="1200"/>
              </a:spcBef>
              <a:buNone/>
            </a:pPr>
            <a:endParaRPr lang="en-GB" dirty="0"/>
          </a:p>
        </p:txBody>
      </p:sp>
      <p:pic>
        <p:nvPicPr>
          <p:cNvPr id="6" name="Picture 5" descr="Icon&#10;&#10;Description automatically generated">
            <a:extLst>
              <a:ext uri="{FF2B5EF4-FFF2-40B4-BE49-F238E27FC236}">
                <a16:creationId xmlns:a16="http://schemas.microsoft.com/office/drawing/2014/main" id="{58C76B4A-F298-1189-A5DF-B7199EAAC6EA}"/>
              </a:ext>
            </a:extLst>
          </p:cNvPr>
          <p:cNvPicPr>
            <a:picLocks noChangeAspect="1"/>
          </p:cNvPicPr>
          <p:nvPr/>
        </p:nvPicPr>
        <p:blipFill>
          <a:blip r:embed="rId3"/>
          <a:stretch>
            <a:fillRect/>
          </a:stretch>
        </p:blipFill>
        <p:spPr>
          <a:xfrm>
            <a:off x="7567866" y="1558569"/>
            <a:ext cx="1335762" cy="1335762"/>
          </a:xfrm>
          <a:prstGeom prst="rect">
            <a:avLst/>
          </a:prstGeom>
        </p:spPr>
      </p:pic>
    </p:spTree>
    <p:extLst>
      <p:ext uri="{BB962C8B-B14F-4D97-AF65-F5344CB8AC3E}">
        <p14:creationId xmlns:p14="http://schemas.microsoft.com/office/powerpoint/2010/main" val="3772512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 calcmode="lin" valueType="num">
                                      <p:cBhvr additive="base">
                                        <p:cTn id="3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 calcmode="lin" valueType="num">
                                      <p:cBhvr additive="base">
                                        <p:cTn id="3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
                                            <p:txEl>
                                              <p:pRg st="7" end="7"/>
                                            </p:txEl>
                                          </p:spTgt>
                                        </p:tgtEl>
                                        <p:attrNameLst>
                                          <p:attrName>style.visibility</p:attrName>
                                        </p:attrNameLst>
                                      </p:cBhvr>
                                      <p:to>
                                        <p:strVal val="visible"/>
                                      </p:to>
                                    </p:set>
                                    <p:anim calcmode="lin" valueType="num">
                                      <p:cBhvr additive="base">
                                        <p:cTn id="45"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45DE5-A5F9-269C-874B-18ADFF0F5D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C670E91-CF79-4662-74A3-0416600B9C54}"/>
              </a:ext>
            </a:extLst>
          </p:cNvPr>
          <p:cNvSpPr>
            <a:spLocks noGrp="1"/>
          </p:cNvSpPr>
          <p:nvPr>
            <p:ph type="ctrTitle"/>
          </p:nvPr>
        </p:nvSpPr>
        <p:spPr>
          <a:xfrm>
            <a:off x="540001" y="0"/>
            <a:ext cx="8100000" cy="630000"/>
          </a:xfrm>
        </p:spPr>
        <p:txBody>
          <a:bodyPr/>
          <a:lstStyle/>
          <a:p>
            <a:r>
              <a:rPr lang="en-GB" dirty="0"/>
              <a:t>Stage two: Tender Stage</a:t>
            </a:r>
          </a:p>
        </p:txBody>
      </p:sp>
      <p:sp>
        <p:nvSpPr>
          <p:cNvPr id="2" name="Text Placeholder 1">
            <a:extLst>
              <a:ext uri="{FF2B5EF4-FFF2-40B4-BE49-F238E27FC236}">
                <a16:creationId xmlns:a16="http://schemas.microsoft.com/office/drawing/2014/main" id="{A88048AD-D472-AC89-D913-3E1799E20AFD}"/>
              </a:ext>
            </a:extLst>
          </p:cNvPr>
          <p:cNvSpPr>
            <a:spLocks noGrp="1"/>
          </p:cNvSpPr>
          <p:nvPr>
            <p:ph type="body" sz="quarter" idx="10"/>
          </p:nvPr>
        </p:nvSpPr>
        <p:spPr>
          <a:xfrm>
            <a:off x="540001" y="1109670"/>
            <a:ext cx="8099999" cy="2700000"/>
          </a:xfrm>
          <a:noFill/>
        </p:spPr>
        <p:txBody>
          <a:bodyPr lIns="0" tIns="0" rIns="0" bIns="0"/>
          <a:lstStyle/>
          <a:p>
            <a:pPr marL="0" indent="0">
              <a:lnSpc>
                <a:spcPct val="150000"/>
              </a:lnSpc>
              <a:spcBef>
                <a:spcPts val="600"/>
              </a:spcBef>
              <a:buNone/>
            </a:pPr>
            <a:r>
              <a:rPr lang="en-GB" b="1" dirty="0">
                <a:latin typeface="Arial"/>
                <a:cs typeface="Arial"/>
              </a:rPr>
              <a:t>Technical Capability</a:t>
            </a:r>
          </a:p>
          <a:p>
            <a:pPr indent="-285750">
              <a:lnSpc>
                <a:spcPct val="150000"/>
              </a:lnSpc>
            </a:pPr>
            <a:r>
              <a:rPr lang="en-GB" dirty="0">
                <a:latin typeface="Arial"/>
                <a:cs typeface="Arial"/>
              </a:rPr>
              <a:t>The Technical Capability will be Lot Specific questions</a:t>
            </a:r>
          </a:p>
          <a:p>
            <a:pPr indent="-285750">
              <a:lnSpc>
                <a:spcPct val="150000"/>
              </a:lnSpc>
            </a:pPr>
            <a:r>
              <a:rPr lang="en-GB" dirty="0">
                <a:latin typeface="Arial"/>
                <a:cs typeface="Arial"/>
              </a:rPr>
              <a:t>A minimum Acceptable Technical Capability score is required</a:t>
            </a:r>
            <a:endParaRPr lang="en-GB" b="1" dirty="0">
              <a:latin typeface="Arial"/>
              <a:cs typeface="Arial"/>
            </a:endParaRPr>
          </a:p>
          <a:p>
            <a:pPr marL="0" indent="0">
              <a:lnSpc>
                <a:spcPct val="150000"/>
              </a:lnSpc>
              <a:spcBef>
                <a:spcPts val="600"/>
              </a:spcBef>
              <a:buNone/>
            </a:pPr>
            <a:r>
              <a:rPr lang="en-GB" b="1" dirty="0">
                <a:latin typeface="Arial"/>
                <a:cs typeface="Arial"/>
              </a:rPr>
              <a:t>Commercial (draft)</a:t>
            </a:r>
          </a:p>
          <a:p>
            <a:pPr marL="0" indent="0">
              <a:lnSpc>
                <a:spcPct val="150000"/>
              </a:lnSpc>
              <a:buNone/>
            </a:pPr>
            <a:r>
              <a:rPr lang="en-GB" dirty="0">
                <a:latin typeface="Arial"/>
                <a:cs typeface="Arial"/>
              </a:rPr>
              <a:t>Commercial Evaluation to be in 3 parts:</a:t>
            </a:r>
          </a:p>
          <a:p>
            <a:pPr indent="-285750">
              <a:lnSpc>
                <a:spcPct val="150000"/>
              </a:lnSpc>
            </a:pPr>
            <a:r>
              <a:rPr lang="en-GB" dirty="0">
                <a:latin typeface="Arial"/>
                <a:cs typeface="Arial"/>
              </a:rPr>
              <a:t>A rate table, for defined roles - 10%</a:t>
            </a:r>
          </a:p>
          <a:p>
            <a:pPr indent="-285750">
              <a:lnSpc>
                <a:spcPct val="150000"/>
              </a:lnSpc>
            </a:pPr>
            <a:r>
              <a:rPr lang="en-GB" dirty="0">
                <a:latin typeface="Arial"/>
                <a:cs typeface="Arial"/>
              </a:rPr>
              <a:t>A fee percentage - 5%</a:t>
            </a:r>
          </a:p>
          <a:p>
            <a:pPr indent="-285750">
              <a:lnSpc>
                <a:spcPct val="150000"/>
              </a:lnSpc>
            </a:pPr>
            <a:r>
              <a:rPr lang="en-GB" dirty="0">
                <a:latin typeface="Arial"/>
                <a:cs typeface="Arial"/>
              </a:rPr>
              <a:t>Overhead percentage  - 5%</a:t>
            </a:r>
          </a:p>
          <a:p>
            <a:pPr marL="0" indent="0">
              <a:lnSpc>
                <a:spcPct val="150000"/>
              </a:lnSpc>
              <a:spcBef>
                <a:spcPts val="600"/>
              </a:spcBef>
              <a:buNone/>
            </a:pPr>
            <a:r>
              <a:rPr lang="en-GB" b="1" dirty="0">
                <a:latin typeface="Arial"/>
                <a:cs typeface="Arial"/>
              </a:rPr>
              <a:t>Social Value &amp; Sustainability</a:t>
            </a:r>
          </a:p>
          <a:p>
            <a:pPr>
              <a:lnSpc>
                <a:spcPct val="150000"/>
              </a:lnSpc>
              <a:spcBef>
                <a:spcPts val="600"/>
              </a:spcBef>
            </a:pPr>
            <a:r>
              <a:rPr lang="en-GB" dirty="0">
                <a:latin typeface="Arial"/>
                <a:cs typeface="Arial"/>
              </a:rPr>
              <a:t>SV and Sustainability will be bid against an estimated value of £250k per Work Order.</a:t>
            </a:r>
          </a:p>
        </p:txBody>
      </p:sp>
      <p:graphicFrame>
        <p:nvGraphicFramePr>
          <p:cNvPr id="3" name="Table 2">
            <a:extLst>
              <a:ext uri="{FF2B5EF4-FFF2-40B4-BE49-F238E27FC236}">
                <a16:creationId xmlns:a16="http://schemas.microsoft.com/office/drawing/2014/main" id="{E8E0EB49-CF0B-36D7-1B08-E7BC3DD8DAED}"/>
              </a:ext>
            </a:extLst>
          </p:cNvPr>
          <p:cNvGraphicFramePr>
            <a:graphicFrameLocks noGrp="1"/>
          </p:cNvGraphicFramePr>
          <p:nvPr>
            <p:extLst>
              <p:ext uri="{D42A27DB-BD31-4B8C-83A1-F6EECF244321}">
                <p14:modId xmlns:p14="http://schemas.microsoft.com/office/powerpoint/2010/main" val="3729020656"/>
              </p:ext>
            </p:extLst>
          </p:nvPr>
        </p:nvGraphicFramePr>
        <p:xfrm>
          <a:off x="6014638" y="723962"/>
          <a:ext cx="2870218" cy="1533008"/>
        </p:xfrm>
        <a:graphic>
          <a:graphicData uri="http://schemas.openxmlformats.org/drawingml/2006/table">
            <a:tbl>
              <a:tblPr firstRow="1" bandRow="1">
                <a:tableStyleId>{5C22544A-7EE6-4342-B048-85BDC9FD1C3A}</a:tableStyleId>
              </a:tblPr>
              <a:tblGrid>
                <a:gridCol w="1946787">
                  <a:extLst>
                    <a:ext uri="{9D8B030D-6E8A-4147-A177-3AD203B41FA5}">
                      <a16:colId xmlns:a16="http://schemas.microsoft.com/office/drawing/2014/main" val="2112349977"/>
                    </a:ext>
                  </a:extLst>
                </a:gridCol>
                <a:gridCol w="923431">
                  <a:extLst>
                    <a:ext uri="{9D8B030D-6E8A-4147-A177-3AD203B41FA5}">
                      <a16:colId xmlns:a16="http://schemas.microsoft.com/office/drawing/2014/main" val="1017071135"/>
                    </a:ext>
                  </a:extLst>
                </a:gridCol>
              </a:tblGrid>
              <a:tr h="342270">
                <a:tc>
                  <a:txBody>
                    <a:bodyPr/>
                    <a:lstStyle/>
                    <a:p>
                      <a:pPr>
                        <a:lnSpc>
                          <a:spcPts val="1400"/>
                        </a:lnSpc>
                        <a:buNone/>
                      </a:pPr>
                      <a:r>
                        <a:rPr lang="en-GB" sz="1200" b="1">
                          <a:effectLst/>
                          <a:latin typeface="Arial" panose="020B0604020202020204" pitchFamily="34" charset="0"/>
                          <a:ea typeface="Times New Roman" panose="02020603050405020304" pitchFamily="18" charset="0"/>
                          <a:cs typeface="Times New Roman" panose="02020603050405020304" pitchFamily="18" charset="0"/>
                        </a:rPr>
                        <a:t>Tender Evaluation Criteria</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73025" marR="73025" marT="0" marB="0"/>
                </a:tc>
                <a:tc>
                  <a:txBody>
                    <a:bodyPr/>
                    <a:lstStyle/>
                    <a:p>
                      <a:pPr>
                        <a:lnSpc>
                          <a:spcPts val="1400"/>
                        </a:lnSpc>
                        <a:buNone/>
                      </a:pPr>
                      <a:r>
                        <a:rPr lang="en-GB" sz="1200">
                          <a:effectLst/>
                          <a:latin typeface="Arial"/>
                          <a:ea typeface="Times New Roman" panose="02020603050405020304" pitchFamily="18" charset="0"/>
                          <a:cs typeface="Times New Roman"/>
                        </a:rPr>
                        <a:t>Weighting </a:t>
                      </a:r>
                    </a:p>
                  </a:txBody>
                  <a:tcPr marL="73025" marR="73025" marT="0" marB="0"/>
                </a:tc>
                <a:extLst>
                  <a:ext uri="{0D108BD9-81ED-4DB2-BD59-A6C34878D82A}">
                    <a16:rowId xmlns:a16="http://schemas.microsoft.com/office/drawing/2014/main" val="535399388"/>
                  </a:ext>
                </a:extLst>
              </a:tr>
              <a:tr h="342270">
                <a:tc>
                  <a:txBody>
                    <a:bodyPr/>
                    <a:lstStyle/>
                    <a:p>
                      <a:pPr algn="l">
                        <a:lnSpc>
                          <a:spcPts val="1400"/>
                        </a:lnSpc>
                        <a:buNone/>
                      </a:pPr>
                      <a:r>
                        <a:rPr kumimoji="0" lang="en-GB" sz="1400" b="0" i="0" u="none" strike="noStrike" kern="1200" cap="none" spc="0" normalizeH="0" baseline="0">
                          <a:ln>
                            <a:noFill/>
                          </a:ln>
                          <a:solidFill>
                            <a:srgbClr val="003628"/>
                          </a:solidFill>
                          <a:effectLst/>
                          <a:uLnTx/>
                          <a:uFillTx/>
                          <a:latin typeface="Arial"/>
                          <a:ea typeface="+mn-ea"/>
                          <a:cs typeface="Arial"/>
                        </a:rPr>
                        <a:t>Technical Capability</a:t>
                      </a:r>
                    </a:p>
                  </a:txBody>
                  <a:tcPr marL="73025" marR="73025" marT="0" marB="0" anchor="ctr"/>
                </a:tc>
                <a:tc>
                  <a:txBody>
                    <a:bodyPr/>
                    <a:lstStyle/>
                    <a:p>
                      <a:pPr algn="ctr">
                        <a:lnSpc>
                          <a:spcPts val="1400"/>
                        </a:lnSpc>
                        <a:buNone/>
                      </a:pPr>
                      <a:r>
                        <a:rPr kumimoji="0" lang="en-GB" sz="1400" b="0" i="0" u="none" strike="noStrike" kern="1200" cap="none" spc="0" normalizeH="0" baseline="0">
                          <a:ln>
                            <a:noFill/>
                          </a:ln>
                          <a:solidFill>
                            <a:srgbClr val="003628"/>
                          </a:solidFill>
                          <a:effectLst/>
                          <a:uLnTx/>
                          <a:uFillTx/>
                          <a:latin typeface="Arial"/>
                          <a:ea typeface="+mn-ea"/>
                          <a:cs typeface="Arial"/>
                        </a:rPr>
                        <a:t>70%</a:t>
                      </a:r>
                    </a:p>
                  </a:txBody>
                  <a:tcPr marL="73025" marR="73025" marT="0" marB="0" anchor="ctr"/>
                </a:tc>
                <a:extLst>
                  <a:ext uri="{0D108BD9-81ED-4DB2-BD59-A6C34878D82A}">
                    <a16:rowId xmlns:a16="http://schemas.microsoft.com/office/drawing/2014/main" val="1279435866"/>
                  </a:ext>
                </a:extLst>
              </a:tr>
              <a:tr h="342270">
                <a:tc>
                  <a:txBody>
                    <a:bodyPr/>
                    <a:lstStyle/>
                    <a:p>
                      <a:pPr algn="l">
                        <a:lnSpc>
                          <a:spcPts val="1400"/>
                        </a:lnSpc>
                        <a:buNone/>
                      </a:pPr>
                      <a:r>
                        <a:rPr kumimoji="0" lang="en-GB" sz="1400" b="0" i="0" u="none" strike="noStrike" kern="1200" cap="none" spc="0" normalizeH="0" baseline="0">
                          <a:ln>
                            <a:noFill/>
                          </a:ln>
                          <a:solidFill>
                            <a:srgbClr val="003628"/>
                          </a:solidFill>
                          <a:effectLst/>
                          <a:uLnTx/>
                          <a:uFillTx/>
                          <a:latin typeface="Arial"/>
                          <a:ea typeface="+mn-ea"/>
                          <a:cs typeface="Arial"/>
                        </a:rPr>
                        <a:t>Commercial  </a:t>
                      </a:r>
                    </a:p>
                  </a:txBody>
                  <a:tcPr marL="73025" marR="73025" marT="0" marB="0" anchor="ctr"/>
                </a:tc>
                <a:tc>
                  <a:txBody>
                    <a:bodyPr/>
                    <a:lstStyle/>
                    <a:p>
                      <a:pPr algn="ctr">
                        <a:lnSpc>
                          <a:spcPts val="1400"/>
                        </a:lnSpc>
                        <a:buNone/>
                      </a:pPr>
                      <a:r>
                        <a:rPr kumimoji="0" lang="en-GB" sz="1400" b="0" i="0" u="none" strike="noStrike" kern="1200" cap="none" spc="0" normalizeH="0" baseline="0">
                          <a:ln>
                            <a:noFill/>
                          </a:ln>
                          <a:solidFill>
                            <a:srgbClr val="003628"/>
                          </a:solidFill>
                          <a:effectLst/>
                          <a:uLnTx/>
                          <a:uFillTx/>
                          <a:latin typeface="Arial"/>
                          <a:ea typeface="+mn-ea"/>
                          <a:cs typeface="Arial"/>
                        </a:rPr>
                        <a:t>20%</a:t>
                      </a:r>
                    </a:p>
                  </a:txBody>
                  <a:tcPr marL="73025" marR="73025" marT="0" marB="0" anchor="ctr"/>
                </a:tc>
                <a:extLst>
                  <a:ext uri="{0D108BD9-81ED-4DB2-BD59-A6C34878D82A}">
                    <a16:rowId xmlns:a16="http://schemas.microsoft.com/office/drawing/2014/main" val="1551017487"/>
                  </a:ext>
                </a:extLst>
              </a:tr>
              <a:tr h="492868">
                <a:tc>
                  <a:txBody>
                    <a:bodyPr/>
                    <a:lstStyle/>
                    <a:p>
                      <a:pPr algn="l">
                        <a:lnSpc>
                          <a:spcPts val="1400"/>
                        </a:lnSpc>
                        <a:buNone/>
                      </a:pPr>
                      <a:r>
                        <a:rPr kumimoji="0" lang="en-GB" sz="1400" b="0" i="0" u="none" strike="noStrike" kern="1200" cap="none" spc="0" normalizeH="0" baseline="0">
                          <a:ln>
                            <a:noFill/>
                          </a:ln>
                          <a:solidFill>
                            <a:srgbClr val="003628"/>
                          </a:solidFill>
                          <a:effectLst/>
                          <a:uLnTx/>
                          <a:uFillTx/>
                          <a:latin typeface="Arial"/>
                          <a:ea typeface="+mn-ea"/>
                          <a:cs typeface="Arial"/>
                        </a:rPr>
                        <a:t>Social Value and Sustainability </a:t>
                      </a:r>
                    </a:p>
                  </a:txBody>
                  <a:tcPr marL="73025" marR="73025" marT="0" marB="0" anchor="ctr"/>
                </a:tc>
                <a:tc>
                  <a:txBody>
                    <a:bodyPr/>
                    <a:lstStyle/>
                    <a:p>
                      <a:pPr algn="ctr">
                        <a:lnSpc>
                          <a:spcPts val="1400"/>
                        </a:lnSpc>
                        <a:buNone/>
                      </a:pPr>
                      <a:r>
                        <a:rPr kumimoji="0" lang="en-GB" sz="1400" b="0" i="0" u="none" strike="noStrike" kern="1200" cap="none" spc="0" normalizeH="0" baseline="0" dirty="0">
                          <a:ln>
                            <a:noFill/>
                          </a:ln>
                          <a:solidFill>
                            <a:srgbClr val="003628"/>
                          </a:solidFill>
                          <a:effectLst/>
                          <a:uLnTx/>
                          <a:uFillTx/>
                          <a:latin typeface="Arial"/>
                          <a:ea typeface="+mn-ea"/>
                          <a:cs typeface="Arial"/>
                        </a:rPr>
                        <a:t>10%</a:t>
                      </a:r>
                    </a:p>
                  </a:txBody>
                  <a:tcPr marL="73025" marR="73025" marT="0" marB="0" anchor="ctr"/>
                </a:tc>
                <a:extLst>
                  <a:ext uri="{0D108BD9-81ED-4DB2-BD59-A6C34878D82A}">
                    <a16:rowId xmlns:a16="http://schemas.microsoft.com/office/drawing/2014/main" val="647523555"/>
                  </a:ext>
                </a:extLst>
              </a:tr>
            </a:tbl>
          </a:graphicData>
        </a:graphic>
      </p:graphicFrame>
      <p:pic>
        <p:nvPicPr>
          <p:cNvPr id="5" name="Picture 5" descr="Text&#10;&#10;Description automatically generated">
            <a:extLst>
              <a:ext uri="{FF2B5EF4-FFF2-40B4-BE49-F238E27FC236}">
                <a16:creationId xmlns:a16="http://schemas.microsoft.com/office/drawing/2014/main" id="{BFDCB789-414B-1B8B-5C04-CF96E6771A90}"/>
              </a:ext>
            </a:extLst>
          </p:cNvPr>
          <p:cNvPicPr>
            <a:picLocks noChangeAspect="1"/>
          </p:cNvPicPr>
          <p:nvPr/>
        </p:nvPicPr>
        <p:blipFill>
          <a:blip r:embed="rId2"/>
          <a:stretch>
            <a:fillRect/>
          </a:stretch>
        </p:blipFill>
        <p:spPr>
          <a:xfrm>
            <a:off x="6014638" y="2459670"/>
            <a:ext cx="2872249" cy="1747315"/>
          </a:xfrm>
          <a:prstGeom prst="rect">
            <a:avLst/>
          </a:prstGeom>
        </p:spPr>
      </p:pic>
    </p:spTree>
    <p:extLst>
      <p:ext uri="{BB962C8B-B14F-4D97-AF65-F5344CB8AC3E}">
        <p14:creationId xmlns:p14="http://schemas.microsoft.com/office/powerpoint/2010/main" val="490934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A7992-33C4-B050-1923-91F236EE5D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178D38B-0C5A-113C-30EA-628C86067353}"/>
              </a:ext>
            </a:extLst>
          </p:cNvPr>
          <p:cNvSpPr>
            <a:spLocks noGrp="1"/>
          </p:cNvSpPr>
          <p:nvPr>
            <p:ph type="ctrTitle"/>
          </p:nvPr>
        </p:nvSpPr>
        <p:spPr>
          <a:xfrm>
            <a:off x="522000" y="0"/>
            <a:ext cx="8100000" cy="630000"/>
          </a:xfrm>
        </p:spPr>
        <p:txBody>
          <a:bodyPr/>
          <a:lstStyle/>
          <a:p>
            <a:r>
              <a:rPr lang="en-GB" dirty="0">
                <a:latin typeface="Arial"/>
                <a:cs typeface="Arial"/>
              </a:rPr>
              <a:t>Social Value and Sustainability</a:t>
            </a:r>
            <a:endParaRPr lang="en-GB" dirty="0"/>
          </a:p>
        </p:txBody>
      </p:sp>
      <p:sp>
        <p:nvSpPr>
          <p:cNvPr id="7" name="Text Placeholder 1">
            <a:extLst>
              <a:ext uri="{FF2B5EF4-FFF2-40B4-BE49-F238E27FC236}">
                <a16:creationId xmlns:a16="http://schemas.microsoft.com/office/drawing/2014/main" id="{CC7AD279-F118-166C-4864-584EE6B49788}"/>
              </a:ext>
            </a:extLst>
          </p:cNvPr>
          <p:cNvSpPr>
            <a:spLocks noGrp="1"/>
          </p:cNvSpPr>
          <p:nvPr>
            <p:ph type="body" sz="quarter" idx="11"/>
          </p:nvPr>
        </p:nvSpPr>
        <p:spPr>
          <a:xfrm>
            <a:off x="540000" y="1517951"/>
            <a:ext cx="8163983" cy="2700000"/>
          </a:xfrm>
        </p:spPr>
        <p:txBody>
          <a:bodyPr/>
          <a:lstStyle/>
          <a:p>
            <a:pPr marL="0" indent="0">
              <a:lnSpc>
                <a:spcPts val="1939"/>
              </a:lnSpc>
              <a:buNone/>
            </a:pPr>
            <a:r>
              <a:rPr lang="en-GB" dirty="0">
                <a:latin typeface="Arial"/>
                <a:cs typeface="Arial"/>
              </a:rPr>
              <a:t>Social Value &amp; Sustainability shall be incorporated into the tender and shall form part of the Tender Evaluation Criteria for the procurement with the weighting of 10% against this criteria. </a:t>
            </a:r>
          </a:p>
          <a:p>
            <a:pPr marL="0" indent="0">
              <a:lnSpc>
                <a:spcPts val="1939"/>
              </a:lnSpc>
              <a:buNone/>
            </a:pPr>
            <a:r>
              <a:rPr lang="en-GB" dirty="0">
                <a:latin typeface="Arial"/>
                <a:cs typeface="Arial"/>
              </a:rPr>
              <a:t>The Tender submission will be entered into Thrive and will provide NWS with a benchmark £/000’s this will be used when evaluating Social Value Plans in Work Order proposals. </a:t>
            </a:r>
          </a:p>
          <a:p>
            <a:pPr marL="0" indent="0">
              <a:lnSpc>
                <a:spcPts val="1939"/>
              </a:lnSpc>
              <a:buNone/>
            </a:pPr>
            <a:r>
              <a:rPr lang="en-GB" dirty="0">
                <a:latin typeface="Arial"/>
                <a:cs typeface="Arial"/>
              </a:rPr>
              <a:t>Key takeaways:</a:t>
            </a:r>
          </a:p>
          <a:p>
            <a:pPr marL="285750" indent="-285750">
              <a:lnSpc>
                <a:spcPts val="1939"/>
              </a:lnSpc>
            </a:pPr>
            <a:r>
              <a:rPr lang="en-GB" dirty="0">
                <a:latin typeface="Arial"/>
                <a:cs typeface="Arial"/>
              </a:rPr>
              <a:t>NWS will determine themes and outcomes for Social Value</a:t>
            </a:r>
          </a:p>
          <a:p>
            <a:pPr marL="285750" indent="-285750">
              <a:lnSpc>
                <a:spcPts val="1939"/>
              </a:lnSpc>
            </a:pPr>
            <a:r>
              <a:rPr lang="en-GB" dirty="0">
                <a:latin typeface="Arial"/>
                <a:cs typeface="Arial"/>
              </a:rPr>
              <a:t>Submitted, Reported and Measured in the Thrive system</a:t>
            </a:r>
          </a:p>
          <a:p>
            <a:pPr marL="285750" indent="-285750">
              <a:lnSpc>
                <a:spcPts val="1939"/>
              </a:lnSpc>
            </a:pPr>
            <a:r>
              <a:rPr lang="en-GB" dirty="0">
                <a:latin typeface="Arial"/>
                <a:cs typeface="Arial"/>
              </a:rPr>
              <a:t>Included in the quarterly performance meetings and will be a KPI</a:t>
            </a:r>
          </a:p>
          <a:p>
            <a:pPr marL="0" indent="0">
              <a:lnSpc>
                <a:spcPts val="1939"/>
              </a:lnSpc>
              <a:buNone/>
            </a:pPr>
            <a:endParaRPr lang="en-US" dirty="0">
              <a:latin typeface="Arial"/>
              <a:cs typeface="Arial"/>
            </a:endParaRPr>
          </a:p>
        </p:txBody>
      </p:sp>
    </p:spTree>
    <p:extLst>
      <p:ext uri="{BB962C8B-B14F-4D97-AF65-F5344CB8AC3E}">
        <p14:creationId xmlns:p14="http://schemas.microsoft.com/office/powerpoint/2010/main" val="800748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7DD94-39E6-33AD-B528-23AB6CB66B1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D64A879-E70D-19BF-4CDE-32DA6F84DD32}"/>
              </a:ext>
            </a:extLst>
          </p:cNvPr>
          <p:cNvSpPr>
            <a:spLocks noGrp="1"/>
          </p:cNvSpPr>
          <p:nvPr>
            <p:ph type="ctrTitle"/>
          </p:nvPr>
        </p:nvSpPr>
        <p:spPr>
          <a:xfrm>
            <a:off x="540001" y="0"/>
            <a:ext cx="8100000" cy="630000"/>
          </a:xfrm>
        </p:spPr>
        <p:txBody>
          <a:bodyPr/>
          <a:lstStyle/>
          <a:p>
            <a:r>
              <a:rPr lang="en-GB" dirty="0"/>
              <a:t>Sub Contractors</a:t>
            </a:r>
          </a:p>
        </p:txBody>
      </p:sp>
      <p:sp>
        <p:nvSpPr>
          <p:cNvPr id="2" name="Text Placeholder 1">
            <a:extLst>
              <a:ext uri="{FF2B5EF4-FFF2-40B4-BE49-F238E27FC236}">
                <a16:creationId xmlns:a16="http://schemas.microsoft.com/office/drawing/2014/main" id="{AA83D28C-290C-8AD0-5D87-E1C28E00E19B}"/>
              </a:ext>
            </a:extLst>
          </p:cNvPr>
          <p:cNvSpPr>
            <a:spLocks noGrp="1"/>
          </p:cNvSpPr>
          <p:nvPr>
            <p:ph type="body" sz="quarter" idx="10"/>
          </p:nvPr>
        </p:nvSpPr>
        <p:spPr/>
        <p:txBody>
          <a:bodyPr lIns="0" tIns="0" rIns="0" bIns="0"/>
          <a:lstStyle/>
          <a:p>
            <a:pPr marL="0" indent="0">
              <a:lnSpc>
                <a:spcPts val="1939"/>
              </a:lnSpc>
              <a:spcBef>
                <a:spcPts val="750"/>
              </a:spcBef>
              <a:buNone/>
            </a:pPr>
            <a:r>
              <a:rPr lang="en-GB" dirty="0">
                <a:latin typeface="Arial"/>
                <a:cs typeface="Arial"/>
              </a:rPr>
              <a:t>NWS recognises the requirement to use subcontractors. There is specific demands on NWS when assessing returns on the Conditions of Participation (CoP) regarding subcontractors.</a:t>
            </a:r>
          </a:p>
          <a:p>
            <a:pPr>
              <a:lnSpc>
                <a:spcPts val="1939"/>
              </a:lnSpc>
              <a:spcBef>
                <a:spcPts val="750"/>
              </a:spcBef>
            </a:pPr>
            <a:r>
              <a:rPr lang="en-GB" dirty="0">
                <a:latin typeface="Arial"/>
                <a:cs typeface="Arial"/>
              </a:rPr>
              <a:t>Bidders need to identify subcontractors at tender stage &amp; notify of any changes</a:t>
            </a:r>
          </a:p>
          <a:p>
            <a:pPr>
              <a:lnSpc>
                <a:spcPts val="1939"/>
              </a:lnSpc>
              <a:spcBef>
                <a:spcPts val="750"/>
              </a:spcBef>
            </a:pPr>
            <a:r>
              <a:rPr lang="en-GB" dirty="0">
                <a:latin typeface="Arial"/>
                <a:cs typeface="Arial"/>
              </a:rPr>
              <a:t>Subcontractors need to be registered on the Central Digital Platform</a:t>
            </a:r>
          </a:p>
          <a:p>
            <a:pPr>
              <a:lnSpc>
                <a:spcPts val="1939"/>
              </a:lnSpc>
              <a:spcBef>
                <a:spcPts val="750"/>
              </a:spcBef>
            </a:pPr>
            <a:r>
              <a:rPr lang="en-GB" dirty="0">
                <a:latin typeface="Arial"/>
                <a:cs typeface="Arial"/>
              </a:rPr>
              <a:t>Mandatory &amp; Discretionary Exclusions apply to Tier 1 &amp; Key subcontractors</a:t>
            </a:r>
          </a:p>
          <a:p>
            <a:pPr>
              <a:lnSpc>
                <a:spcPts val="1939"/>
              </a:lnSpc>
              <a:spcBef>
                <a:spcPts val="750"/>
              </a:spcBef>
            </a:pPr>
            <a:r>
              <a:rPr lang="en-GB" dirty="0">
                <a:latin typeface="Arial"/>
                <a:cs typeface="Arial"/>
              </a:rPr>
              <a:t>All subcontractors checked against Debarment List</a:t>
            </a:r>
          </a:p>
          <a:p>
            <a:pPr>
              <a:lnSpc>
                <a:spcPts val="1939"/>
              </a:lnSpc>
              <a:spcBef>
                <a:spcPts val="750"/>
              </a:spcBef>
            </a:pPr>
            <a:r>
              <a:rPr lang="en-GB" dirty="0">
                <a:latin typeface="Arial"/>
                <a:cs typeface="Arial"/>
              </a:rPr>
              <a:t>Associated Persons checks will be undertaken</a:t>
            </a:r>
          </a:p>
        </p:txBody>
      </p:sp>
    </p:spTree>
    <p:extLst>
      <p:ext uri="{BB962C8B-B14F-4D97-AF65-F5344CB8AC3E}">
        <p14:creationId xmlns:p14="http://schemas.microsoft.com/office/powerpoint/2010/main" val="20748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3C69D-5E93-71DE-5A54-FA96B0814DB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A0722F-ACEE-0F25-A507-6E83E46D60EF}"/>
              </a:ext>
            </a:extLst>
          </p:cNvPr>
          <p:cNvSpPr>
            <a:spLocks noGrp="1"/>
          </p:cNvSpPr>
          <p:nvPr>
            <p:ph type="ctrTitle"/>
          </p:nvPr>
        </p:nvSpPr>
        <p:spPr>
          <a:xfrm>
            <a:off x="540001" y="0"/>
            <a:ext cx="8100000" cy="630000"/>
          </a:xfrm>
        </p:spPr>
        <p:txBody>
          <a:bodyPr/>
          <a:lstStyle/>
          <a:p>
            <a:r>
              <a:rPr lang="en-GB" dirty="0"/>
              <a:t>Work Orders</a:t>
            </a:r>
          </a:p>
        </p:txBody>
      </p:sp>
      <p:sp>
        <p:nvSpPr>
          <p:cNvPr id="2" name="Text Placeholder 1">
            <a:extLst>
              <a:ext uri="{FF2B5EF4-FFF2-40B4-BE49-F238E27FC236}">
                <a16:creationId xmlns:a16="http://schemas.microsoft.com/office/drawing/2014/main" id="{931E5598-9DC5-D934-5C56-BE5C1593CDFF}"/>
              </a:ext>
            </a:extLst>
          </p:cNvPr>
          <p:cNvSpPr>
            <a:spLocks noGrp="1"/>
          </p:cNvSpPr>
          <p:nvPr>
            <p:ph type="body" sz="quarter" idx="10"/>
          </p:nvPr>
        </p:nvSpPr>
        <p:spPr>
          <a:xfrm>
            <a:off x="540001" y="1331561"/>
            <a:ext cx="8099999" cy="2700000"/>
          </a:xfrm>
          <a:noFill/>
        </p:spPr>
        <p:txBody>
          <a:bodyPr lIns="0" tIns="0" rIns="0" bIns="0"/>
          <a:lstStyle/>
          <a:p>
            <a:pPr>
              <a:lnSpc>
                <a:spcPct val="100000"/>
              </a:lnSpc>
              <a:spcBef>
                <a:spcPts val="600"/>
              </a:spcBef>
            </a:pPr>
            <a:r>
              <a:rPr lang="en-GB" dirty="0">
                <a:latin typeface="Arial"/>
                <a:cs typeface="Arial"/>
              </a:rPr>
              <a:t>Once the Framework Agreement is in place, individual Work Orders will be competed and awarded to individual suppliers on each Lot as required.</a:t>
            </a:r>
          </a:p>
          <a:p>
            <a:pPr>
              <a:lnSpc>
                <a:spcPct val="150000"/>
              </a:lnSpc>
              <a:spcBef>
                <a:spcPts val="600"/>
              </a:spcBef>
            </a:pPr>
            <a:r>
              <a:rPr lang="en-GB" dirty="0">
                <a:latin typeface="Arial"/>
                <a:cs typeface="Arial"/>
              </a:rPr>
              <a:t>Mini Competition </a:t>
            </a:r>
          </a:p>
          <a:p>
            <a:pPr>
              <a:lnSpc>
                <a:spcPct val="150000"/>
              </a:lnSpc>
              <a:spcBef>
                <a:spcPts val="600"/>
              </a:spcBef>
            </a:pPr>
            <a:r>
              <a:rPr lang="en-GB" dirty="0">
                <a:latin typeface="Arial"/>
                <a:cs typeface="Arial"/>
              </a:rPr>
              <a:t>The Work Order will include:</a:t>
            </a:r>
          </a:p>
          <a:p>
            <a:pPr marL="715963" lvl="3">
              <a:buFont typeface="Courier New" panose="02070309020205020404" pitchFamily="49" charset="0"/>
              <a:buChar char="o"/>
            </a:pPr>
            <a:r>
              <a:rPr lang="en-GB" dirty="0"/>
              <a:t>Work required (scope)</a:t>
            </a:r>
          </a:p>
          <a:p>
            <a:pPr marL="715963" lvl="3">
              <a:buFont typeface="Courier New" panose="02070309020205020404" pitchFamily="49" charset="0"/>
              <a:buChar char="o"/>
            </a:pPr>
            <a:r>
              <a:rPr lang="en-GB" dirty="0"/>
              <a:t>Contract Pricing Type</a:t>
            </a:r>
          </a:p>
          <a:p>
            <a:pPr marL="1343025" lvl="5" indent="-169863">
              <a:buFont typeface="Wingdings" panose="05000000000000000000" pitchFamily="2" charset="2"/>
              <a:buChar char="§"/>
            </a:pPr>
            <a:r>
              <a:rPr lang="en-GB" sz="1200" dirty="0">
                <a:latin typeface="Arial" panose="020B0604020202020204" pitchFamily="34" charset="0"/>
                <a:cs typeface="Arial" panose="020B0604020202020204" pitchFamily="34" charset="0"/>
              </a:rPr>
              <a:t>Lump Sum (Priced Activity Schedule)</a:t>
            </a:r>
          </a:p>
          <a:p>
            <a:pPr marL="1343025" lvl="5" indent="-169863">
              <a:buFont typeface="Wingdings" panose="05000000000000000000" pitchFamily="2" charset="2"/>
              <a:buChar char="§"/>
            </a:pPr>
            <a:r>
              <a:rPr lang="en-GB" sz="1200" dirty="0">
                <a:latin typeface="Arial" panose="020B0604020202020204" pitchFamily="34" charset="0"/>
                <a:cs typeface="Arial" panose="020B0604020202020204" pitchFamily="34" charset="0"/>
              </a:rPr>
              <a:t>Target Cost</a:t>
            </a:r>
          </a:p>
          <a:p>
            <a:pPr marL="1343025" lvl="5" indent="-169863">
              <a:buFont typeface="Wingdings" panose="05000000000000000000" pitchFamily="2" charset="2"/>
              <a:buChar char="§"/>
            </a:pPr>
            <a:r>
              <a:rPr lang="en-GB" sz="1200" dirty="0">
                <a:latin typeface="Arial" panose="020B0604020202020204" pitchFamily="34" charset="0"/>
                <a:cs typeface="Arial" panose="020B0604020202020204" pitchFamily="34" charset="0"/>
              </a:rPr>
              <a:t>Cost Reimbursable</a:t>
            </a:r>
          </a:p>
          <a:p>
            <a:pPr marL="715963" lvl="3">
              <a:buFont typeface="Courier New" panose="02070309020205020404" pitchFamily="49" charset="0"/>
              <a:buChar char="o"/>
            </a:pPr>
            <a:r>
              <a:rPr lang="en-GB" dirty="0"/>
              <a:t>Key Dates</a:t>
            </a:r>
          </a:p>
          <a:p>
            <a:pPr marL="715963" lvl="3">
              <a:buFont typeface="Courier New" panose="02070309020205020404" pitchFamily="49" charset="0"/>
              <a:buChar char="o"/>
            </a:pPr>
            <a:r>
              <a:rPr lang="en-GB" dirty="0"/>
              <a:t>Specific Key Performance Indicators</a:t>
            </a:r>
          </a:p>
          <a:p>
            <a:pPr marL="715963" lvl="3">
              <a:buFont typeface="Courier New" panose="02070309020205020404" pitchFamily="49" charset="0"/>
              <a:buChar char="o"/>
            </a:pPr>
            <a:r>
              <a:rPr lang="en-GB" dirty="0"/>
              <a:t>Key Persons</a:t>
            </a:r>
          </a:p>
          <a:p>
            <a:pPr marL="715963" lvl="3">
              <a:buFont typeface="Courier New" panose="02070309020205020404" pitchFamily="49" charset="0"/>
              <a:buChar char="o"/>
            </a:pPr>
            <a:r>
              <a:rPr lang="en-GB" dirty="0"/>
              <a:t>Purchase Order Number </a:t>
            </a:r>
          </a:p>
        </p:txBody>
      </p:sp>
    </p:spTree>
    <p:extLst>
      <p:ext uri="{BB962C8B-B14F-4D97-AF65-F5344CB8AC3E}">
        <p14:creationId xmlns:p14="http://schemas.microsoft.com/office/powerpoint/2010/main" val="12020506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22FCD-7D18-7D84-31A4-C1B2A4F6039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C36C9F4-C56E-71A3-1A2A-AB665CE76577}"/>
              </a:ext>
            </a:extLst>
          </p:cNvPr>
          <p:cNvSpPr>
            <a:spLocks noGrp="1"/>
          </p:cNvSpPr>
          <p:nvPr>
            <p:ph type="ctrTitle"/>
          </p:nvPr>
        </p:nvSpPr>
        <p:spPr>
          <a:xfrm>
            <a:off x="540000" y="0"/>
            <a:ext cx="8100000" cy="630000"/>
          </a:xfrm>
        </p:spPr>
        <p:txBody>
          <a:bodyPr/>
          <a:lstStyle/>
          <a:p>
            <a:r>
              <a:rPr lang="en-GB" dirty="0"/>
              <a:t>Contract Management</a:t>
            </a:r>
          </a:p>
        </p:txBody>
      </p:sp>
      <p:sp>
        <p:nvSpPr>
          <p:cNvPr id="2" name="Text Placeholder 1">
            <a:extLst>
              <a:ext uri="{FF2B5EF4-FFF2-40B4-BE49-F238E27FC236}">
                <a16:creationId xmlns:a16="http://schemas.microsoft.com/office/drawing/2014/main" id="{44479CCC-13B6-0A9B-A197-5A6E6048A47F}"/>
              </a:ext>
            </a:extLst>
          </p:cNvPr>
          <p:cNvSpPr>
            <a:spLocks noGrp="1"/>
          </p:cNvSpPr>
          <p:nvPr>
            <p:ph type="body" sz="quarter" idx="10"/>
          </p:nvPr>
        </p:nvSpPr>
        <p:spPr>
          <a:xfrm>
            <a:off x="540001" y="1371319"/>
            <a:ext cx="8099999" cy="2700000"/>
          </a:xfrm>
          <a:noFill/>
        </p:spPr>
        <p:txBody>
          <a:bodyPr lIns="0" tIns="0" rIns="0" bIns="0"/>
          <a:lstStyle/>
          <a:p>
            <a:pPr marL="0" indent="0">
              <a:lnSpc>
                <a:spcPct val="100000"/>
              </a:lnSpc>
              <a:spcBef>
                <a:spcPts val="600"/>
              </a:spcBef>
              <a:buNone/>
            </a:pPr>
            <a:r>
              <a:rPr lang="en-GB" dirty="0">
                <a:latin typeface="Arial"/>
                <a:cs typeface="Arial"/>
              </a:rPr>
              <a:t>Good contract management is recognised as the leading way of controlling spend and driving value from government contracts. NWS recognises this and is applying contract management tools and processes in order to manage its contracts consistently.</a:t>
            </a:r>
          </a:p>
          <a:p>
            <a:pPr>
              <a:lnSpc>
                <a:spcPts val="1939"/>
              </a:lnSpc>
              <a:spcBef>
                <a:spcPts val="750"/>
              </a:spcBef>
            </a:pPr>
            <a:r>
              <a:rPr lang="en-GB" dirty="0">
                <a:latin typeface="Arial"/>
                <a:cs typeface="Arial"/>
              </a:rPr>
              <a:t>Utilising the NEC4 PSC and PSSC Contracts for Work Orders</a:t>
            </a:r>
          </a:p>
          <a:p>
            <a:pPr>
              <a:lnSpc>
                <a:spcPts val="1939"/>
              </a:lnSpc>
              <a:spcBef>
                <a:spcPts val="750"/>
              </a:spcBef>
            </a:pPr>
            <a:r>
              <a:rPr lang="en-GB" dirty="0">
                <a:latin typeface="Arial"/>
                <a:cs typeface="Arial"/>
              </a:rPr>
              <a:t>CEMAR – recognised as the leading management tool for NEC contracts</a:t>
            </a:r>
          </a:p>
          <a:p>
            <a:pPr>
              <a:lnSpc>
                <a:spcPts val="1939"/>
              </a:lnSpc>
              <a:spcBef>
                <a:spcPts val="750"/>
              </a:spcBef>
            </a:pPr>
            <a:r>
              <a:rPr lang="en-GB" dirty="0">
                <a:latin typeface="Arial"/>
                <a:cs typeface="Arial"/>
              </a:rPr>
              <a:t>Standardised Reporting Periods</a:t>
            </a:r>
          </a:p>
          <a:p>
            <a:pPr marL="715963" lvl="3">
              <a:buFont typeface="Courier New" panose="02070309020205020404" pitchFamily="49" charset="0"/>
              <a:buChar char="o"/>
            </a:pPr>
            <a:r>
              <a:rPr lang="en-GB" dirty="0"/>
              <a:t>Monthly Reporting</a:t>
            </a:r>
          </a:p>
          <a:p>
            <a:pPr marL="715963" lvl="3">
              <a:buFont typeface="Courier New" panose="02070309020205020404" pitchFamily="49" charset="0"/>
              <a:buChar char="o"/>
            </a:pPr>
            <a:r>
              <a:rPr lang="en-GB" dirty="0"/>
              <a:t>Quarterly Reporting</a:t>
            </a:r>
          </a:p>
          <a:p>
            <a:pPr marL="715963" lvl="3">
              <a:buFont typeface="Courier New" panose="02070309020205020404" pitchFamily="49" charset="0"/>
              <a:buChar char="o"/>
            </a:pPr>
            <a:r>
              <a:rPr lang="en-GB" dirty="0"/>
              <a:t>Annual Review</a:t>
            </a:r>
          </a:p>
          <a:p>
            <a:pPr>
              <a:lnSpc>
                <a:spcPts val="1939"/>
              </a:lnSpc>
              <a:spcBef>
                <a:spcPts val="750"/>
              </a:spcBef>
            </a:pPr>
            <a:r>
              <a:rPr lang="en-GB" dirty="0">
                <a:latin typeface="Arial"/>
                <a:cs typeface="Arial"/>
              </a:rPr>
              <a:t>Performance limiting future work</a:t>
            </a:r>
          </a:p>
        </p:txBody>
      </p:sp>
    </p:spTree>
    <p:extLst>
      <p:ext uri="{BB962C8B-B14F-4D97-AF65-F5344CB8AC3E}">
        <p14:creationId xmlns:p14="http://schemas.microsoft.com/office/powerpoint/2010/main" val="811489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3483F-7D9F-CE37-B919-6B4D4D328B8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1655846-73F9-3EC8-BBEC-19807710DE7F}"/>
              </a:ext>
            </a:extLst>
          </p:cNvPr>
          <p:cNvSpPr>
            <a:spLocks noGrp="1"/>
          </p:cNvSpPr>
          <p:nvPr>
            <p:ph type="ctrTitle"/>
          </p:nvPr>
        </p:nvSpPr>
        <p:spPr>
          <a:xfrm>
            <a:off x="522000" y="0"/>
            <a:ext cx="8100000" cy="630000"/>
          </a:xfrm>
        </p:spPr>
        <p:txBody>
          <a:bodyPr/>
          <a:lstStyle/>
          <a:p>
            <a:r>
              <a:rPr lang="en-GB" dirty="0"/>
              <a:t>Next Steps</a:t>
            </a:r>
          </a:p>
        </p:txBody>
      </p:sp>
      <p:sp>
        <p:nvSpPr>
          <p:cNvPr id="6" name="Text Placeholder 2">
            <a:extLst>
              <a:ext uri="{FF2B5EF4-FFF2-40B4-BE49-F238E27FC236}">
                <a16:creationId xmlns:a16="http://schemas.microsoft.com/office/drawing/2014/main" id="{424E6F6D-C0A7-1CF6-E19A-8D99C2DB4357}"/>
              </a:ext>
            </a:extLst>
          </p:cNvPr>
          <p:cNvSpPr>
            <a:spLocks noGrp="1"/>
          </p:cNvSpPr>
          <p:nvPr>
            <p:ph type="body" sz="quarter" idx="10"/>
          </p:nvPr>
        </p:nvSpPr>
        <p:spPr>
          <a:xfrm>
            <a:off x="540002" y="1437604"/>
            <a:ext cx="8099999" cy="2268291"/>
          </a:xfrm>
        </p:spPr>
        <p:txBody>
          <a:bodyPr lIns="0" tIns="0" rIns="0" bIns="0" anchor="t"/>
          <a:lstStyle/>
          <a:p>
            <a:pPr marL="285750" indent="-285750">
              <a:lnSpc>
                <a:spcPct val="150000"/>
              </a:lnSpc>
              <a:spcBef>
                <a:spcPts val="600"/>
              </a:spcBef>
              <a:buChar char="•"/>
            </a:pPr>
            <a:r>
              <a:rPr lang="en-GB" dirty="0">
                <a:latin typeface="Arial"/>
                <a:cs typeface="Arial"/>
              </a:rPr>
              <a:t>Any outstanding webinar questions will be published on </a:t>
            </a:r>
            <a:r>
              <a:rPr lang="en-GB" dirty="0">
                <a:latin typeface="Arial"/>
                <a:cs typeface="Arial"/>
                <a:hlinkClick r:id="rId2"/>
              </a:rPr>
              <a:t>SCPSS webpage</a:t>
            </a:r>
            <a:endParaRPr lang="en-GB" dirty="0">
              <a:latin typeface="Arial"/>
              <a:cs typeface="Arial"/>
            </a:endParaRPr>
          </a:p>
          <a:p>
            <a:pPr marL="285750" indent="-285750">
              <a:lnSpc>
                <a:spcPct val="150000"/>
              </a:lnSpc>
              <a:spcBef>
                <a:spcPts val="600"/>
              </a:spcBef>
              <a:buChar char="•"/>
            </a:pPr>
            <a:r>
              <a:rPr lang="en-GB" dirty="0">
                <a:latin typeface="Arial"/>
                <a:cs typeface="Arial"/>
              </a:rPr>
              <a:t>No further fixed Market Engagement (ME) events are anticipated</a:t>
            </a:r>
          </a:p>
          <a:p>
            <a:pPr marL="285750" indent="-285750">
              <a:lnSpc>
                <a:spcPct val="100000"/>
              </a:lnSpc>
              <a:spcBef>
                <a:spcPts val="600"/>
              </a:spcBef>
              <a:buChar char="•"/>
            </a:pPr>
            <a:r>
              <a:rPr lang="en-GB" dirty="0">
                <a:latin typeface="Arial"/>
                <a:cs typeface="Arial"/>
              </a:rPr>
              <a:t>NWS is open to holding one‑to‑one meetings on an ad hoc basis following  this webinar and up to two weeks prior to the publication of the Tender Notice</a:t>
            </a:r>
          </a:p>
          <a:p>
            <a:pPr marL="285750" indent="-285750">
              <a:lnSpc>
                <a:spcPct val="150000"/>
              </a:lnSpc>
              <a:spcBef>
                <a:spcPts val="600"/>
              </a:spcBef>
              <a:buChar char="•"/>
            </a:pPr>
            <a:r>
              <a:rPr lang="en-GB" dirty="0">
                <a:latin typeface="Arial"/>
                <a:cs typeface="Arial"/>
              </a:rPr>
              <a:t>To request a one‑to‑one meeting, please contact NWS via this </a:t>
            </a:r>
            <a:r>
              <a:rPr lang="en-GB" dirty="0">
                <a:latin typeface="Arial"/>
                <a:cs typeface="Arial"/>
                <a:hlinkClick r:id="rId3"/>
              </a:rPr>
              <a:t>email</a:t>
            </a:r>
            <a:r>
              <a:rPr lang="en-GB" dirty="0">
                <a:latin typeface="Arial"/>
                <a:cs typeface="Arial"/>
              </a:rPr>
              <a:t> </a:t>
            </a:r>
          </a:p>
          <a:p>
            <a:pPr marL="285750" indent="-285750">
              <a:lnSpc>
                <a:spcPct val="100000"/>
              </a:lnSpc>
              <a:spcBef>
                <a:spcPts val="600"/>
              </a:spcBef>
              <a:buChar char="•"/>
            </a:pPr>
            <a:r>
              <a:rPr lang="en-GB" dirty="0">
                <a:latin typeface="Arial"/>
                <a:cs typeface="Arial"/>
              </a:rPr>
              <a:t>Additional documents including Contracting Principles document, draft tender documents and regular updates will be shared via </a:t>
            </a:r>
            <a:r>
              <a:rPr lang="en-GB" dirty="0">
                <a:latin typeface="Arial"/>
                <a:cs typeface="Arial"/>
                <a:hlinkClick r:id="rId2"/>
              </a:rPr>
              <a:t>SCPSS webpage</a:t>
            </a:r>
          </a:p>
          <a:p>
            <a:pPr indent="-285750">
              <a:lnSpc>
                <a:spcPts val="1939"/>
              </a:lnSpc>
              <a:spcBef>
                <a:spcPts val="600"/>
              </a:spcBef>
              <a:buFont typeface="Arial" panose="020B0604020202020204" pitchFamily="34" charset="0"/>
              <a:buChar char="•"/>
            </a:pPr>
            <a:endParaRPr lang="en-GB" dirty="0">
              <a:latin typeface="Arial"/>
              <a:cs typeface="Arial"/>
            </a:endParaRPr>
          </a:p>
          <a:p>
            <a:pPr>
              <a:spcBef>
                <a:spcPts val="600"/>
              </a:spcBef>
            </a:pPr>
            <a:endParaRPr lang="en-GB" dirty="0">
              <a:solidFill>
                <a:srgbClr val="FF0000"/>
              </a:solidFill>
              <a:latin typeface="Arial"/>
              <a:cs typeface="Arial"/>
            </a:endParaRPr>
          </a:p>
          <a:p>
            <a:pPr marL="400050" lvl="1" indent="0">
              <a:spcBef>
                <a:spcPts val="600"/>
              </a:spcBef>
              <a:buNone/>
            </a:pPr>
            <a:endParaRPr lang="en-GB" dirty="0">
              <a:solidFill>
                <a:srgbClr val="FF0000"/>
              </a:solidFill>
              <a:latin typeface="Arial"/>
              <a:cs typeface="Arial"/>
            </a:endParaRPr>
          </a:p>
          <a:p>
            <a:pPr indent="-285750">
              <a:spcBef>
                <a:spcPts val="600"/>
              </a:spcBef>
              <a:buFont typeface="Arial" panose="020B0604020202020204" pitchFamily="34" charset="0"/>
              <a:buChar char="•"/>
            </a:pPr>
            <a:endParaRPr lang="en-GB" dirty="0">
              <a:solidFill>
                <a:srgbClr val="FF0000"/>
              </a:solidFill>
              <a:latin typeface="Arial"/>
              <a:cs typeface="Arial"/>
            </a:endParaRPr>
          </a:p>
          <a:p>
            <a:pPr indent="0">
              <a:buNone/>
            </a:pPr>
            <a:endParaRPr lang="en-GB" dirty="0">
              <a:solidFill>
                <a:srgbClr val="003628"/>
              </a:solidFill>
              <a:latin typeface="Arial"/>
              <a:ea typeface="Calibri"/>
              <a:cs typeface="Arial"/>
            </a:endParaRPr>
          </a:p>
        </p:txBody>
      </p:sp>
    </p:spTree>
    <p:extLst>
      <p:ext uri="{BB962C8B-B14F-4D97-AF65-F5344CB8AC3E}">
        <p14:creationId xmlns:p14="http://schemas.microsoft.com/office/powerpoint/2010/main" val="1776561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5535A-47BA-C4CA-7491-FA73EF0533F6}"/>
              </a:ext>
            </a:extLst>
          </p:cNvPr>
          <p:cNvSpPr>
            <a:spLocks noGrp="1"/>
          </p:cNvSpPr>
          <p:nvPr>
            <p:ph type="ctrTitle"/>
          </p:nvPr>
        </p:nvSpPr>
        <p:spPr>
          <a:xfrm>
            <a:off x="522000" y="7163"/>
            <a:ext cx="8100000" cy="630000"/>
          </a:xfrm>
        </p:spPr>
        <p:txBody>
          <a:bodyPr/>
          <a:lstStyle/>
          <a:p>
            <a:r>
              <a:rPr lang="en-GB" dirty="0"/>
              <a:t>Q&amp;A Session</a:t>
            </a:r>
          </a:p>
        </p:txBody>
      </p:sp>
      <p:sp>
        <p:nvSpPr>
          <p:cNvPr id="4" name="Slide Number Placeholder 3">
            <a:extLst>
              <a:ext uri="{FF2B5EF4-FFF2-40B4-BE49-F238E27FC236}">
                <a16:creationId xmlns:a16="http://schemas.microsoft.com/office/drawing/2014/main" id="{B838A203-72BC-4C9B-58E1-D7668ECF3D7F}"/>
              </a:ext>
            </a:extLst>
          </p:cNvPr>
          <p:cNvSpPr>
            <a:spLocks noGrp="1"/>
          </p:cNvSpPr>
          <p:nvPr>
            <p:ph type="sldNum" sz="quarter" idx="4"/>
          </p:nvPr>
        </p:nvSpPr>
        <p:spPr/>
        <p:txBody>
          <a:bodyPr/>
          <a:lstStyle/>
          <a:p>
            <a:fld id="{D3C9727F-F883-B24E-A6C0-686402BE317E}" type="slidenum">
              <a:rPr lang="en-US" smtClean="0"/>
              <a:pPr/>
              <a:t>27</a:t>
            </a:fld>
            <a:endParaRPr lang="en-US" dirty="0"/>
          </a:p>
        </p:txBody>
      </p:sp>
      <p:pic>
        <p:nvPicPr>
          <p:cNvPr id="5" name="Picture 4">
            <a:extLst>
              <a:ext uri="{FF2B5EF4-FFF2-40B4-BE49-F238E27FC236}">
                <a16:creationId xmlns:a16="http://schemas.microsoft.com/office/drawing/2014/main" id="{FA993F67-5FC2-FC2C-D175-079080FA077B}"/>
              </a:ext>
            </a:extLst>
          </p:cNvPr>
          <p:cNvPicPr>
            <a:picLocks noChangeAspect="1"/>
          </p:cNvPicPr>
          <p:nvPr/>
        </p:nvPicPr>
        <p:blipFill>
          <a:blip r:embed="rId2"/>
          <a:stretch>
            <a:fillRect/>
          </a:stretch>
        </p:blipFill>
        <p:spPr>
          <a:xfrm>
            <a:off x="2564575" y="1367298"/>
            <a:ext cx="3616643" cy="3631650"/>
          </a:xfrm>
          <a:prstGeom prst="rect">
            <a:avLst/>
          </a:prstGeom>
          <a:ln>
            <a:solidFill>
              <a:srgbClr val="537578"/>
            </a:solidFill>
          </a:ln>
        </p:spPr>
      </p:pic>
    </p:spTree>
    <p:extLst>
      <p:ext uri="{BB962C8B-B14F-4D97-AF65-F5344CB8AC3E}">
        <p14:creationId xmlns:p14="http://schemas.microsoft.com/office/powerpoint/2010/main" val="4043401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3BD263-C137-449E-B13F-A93220D55CD1}"/>
              </a:ext>
            </a:extLst>
          </p:cNvPr>
          <p:cNvSpPr>
            <a:spLocks noGrp="1"/>
          </p:cNvSpPr>
          <p:nvPr>
            <p:ph type="ctrTitle"/>
          </p:nvPr>
        </p:nvSpPr>
        <p:spPr>
          <a:xfrm>
            <a:off x="590400" y="0"/>
            <a:ext cx="8100000" cy="630000"/>
          </a:xfrm>
        </p:spPr>
        <p:txBody>
          <a:bodyPr/>
          <a:lstStyle/>
          <a:p>
            <a:r>
              <a:rPr lang="en-GB" dirty="0"/>
              <a:t>Agenda for the Day</a:t>
            </a:r>
          </a:p>
        </p:txBody>
      </p:sp>
      <p:graphicFrame>
        <p:nvGraphicFramePr>
          <p:cNvPr id="6" name="Table 5">
            <a:extLst>
              <a:ext uri="{FF2B5EF4-FFF2-40B4-BE49-F238E27FC236}">
                <a16:creationId xmlns:a16="http://schemas.microsoft.com/office/drawing/2014/main" id="{71EA1A70-3BF8-D22B-782C-4373BD8C1BA4}"/>
              </a:ext>
            </a:extLst>
          </p:cNvPr>
          <p:cNvGraphicFramePr>
            <a:graphicFrameLocks noGrp="1"/>
          </p:cNvGraphicFramePr>
          <p:nvPr>
            <p:extLst>
              <p:ext uri="{D42A27DB-BD31-4B8C-83A1-F6EECF244321}">
                <p14:modId xmlns:p14="http://schemas.microsoft.com/office/powerpoint/2010/main" val="2569797023"/>
              </p:ext>
            </p:extLst>
          </p:nvPr>
        </p:nvGraphicFramePr>
        <p:xfrm>
          <a:off x="540000" y="1459230"/>
          <a:ext cx="6675332" cy="2225040"/>
        </p:xfrm>
        <a:graphic>
          <a:graphicData uri="http://schemas.openxmlformats.org/drawingml/2006/table">
            <a:tbl>
              <a:tblPr firstRow="1" bandRow="1">
                <a:tableStyleId>{5C22544A-7EE6-4342-B048-85BDC9FD1C3A}</a:tableStyleId>
              </a:tblPr>
              <a:tblGrid>
                <a:gridCol w="3839495">
                  <a:extLst>
                    <a:ext uri="{9D8B030D-6E8A-4147-A177-3AD203B41FA5}">
                      <a16:colId xmlns:a16="http://schemas.microsoft.com/office/drawing/2014/main" val="1349794709"/>
                    </a:ext>
                  </a:extLst>
                </a:gridCol>
                <a:gridCol w="1668379">
                  <a:extLst>
                    <a:ext uri="{9D8B030D-6E8A-4147-A177-3AD203B41FA5}">
                      <a16:colId xmlns:a16="http://schemas.microsoft.com/office/drawing/2014/main" val="4097233356"/>
                    </a:ext>
                  </a:extLst>
                </a:gridCol>
                <a:gridCol w="1167458">
                  <a:extLst>
                    <a:ext uri="{9D8B030D-6E8A-4147-A177-3AD203B41FA5}">
                      <a16:colId xmlns:a16="http://schemas.microsoft.com/office/drawing/2014/main" val="4224218398"/>
                    </a:ext>
                  </a:extLst>
                </a:gridCol>
              </a:tblGrid>
              <a:tr h="370840">
                <a:tc>
                  <a:txBody>
                    <a:bodyPr/>
                    <a:lstStyle/>
                    <a:p>
                      <a:r>
                        <a:rPr lang="en-GB" sz="1400" dirty="0">
                          <a:latin typeface="Arial" panose="020B0604020202020204" pitchFamily="34" charset="0"/>
                          <a:cs typeface="Arial" panose="020B0604020202020204" pitchFamily="34" charset="0"/>
                        </a:rPr>
                        <a:t>Topic</a:t>
                      </a:r>
                    </a:p>
                  </a:txBody>
                  <a:tcPr/>
                </a:tc>
                <a:tc>
                  <a:txBody>
                    <a:bodyPr/>
                    <a:lstStyle/>
                    <a:p>
                      <a:r>
                        <a:rPr lang="en-GB" sz="1400" dirty="0">
                          <a:latin typeface="Arial" panose="020B0604020202020204" pitchFamily="34" charset="0"/>
                          <a:cs typeface="Arial" panose="020B0604020202020204" pitchFamily="34" charset="0"/>
                        </a:rPr>
                        <a:t>Speaker</a:t>
                      </a:r>
                    </a:p>
                  </a:txBody>
                  <a:tcPr/>
                </a:tc>
                <a:tc>
                  <a:txBody>
                    <a:bodyPr/>
                    <a:lstStyle/>
                    <a:p>
                      <a:r>
                        <a:rPr lang="en-GB" sz="1400" dirty="0">
                          <a:latin typeface="Arial" panose="020B0604020202020204" pitchFamily="34" charset="0"/>
                          <a:cs typeface="Arial" panose="020B0604020202020204" pitchFamily="34" charset="0"/>
                        </a:rPr>
                        <a:t>Duration</a:t>
                      </a:r>
                    </a:p>
                  </a:txBody>
                  <a:tcPr/>
                </a:tc>
                <a:extLst>
                  <a:ext uri="{0D108BD9-81ED-4DB2-BD59-A6C34878D82A}">
                    <a16:rowId xmlns:a16="http://schemas.microsoft.com/office/drawing/2014/main" val="3490560306"/>
                  </a:ext>
                </a:extLst>
              </a:tr>
              <a:tr h="370840">
                <a:tc>
                  <a:txBody>
                    <a:bodyPr/>
                    <a:lstStyle/>
                    <a:p>
                      <a:r>
                        <a:rPr lang="en-GB" sz="1400" b="0" dirty="0">
                          <a:latin typeface="Arial" panose="020B0604020202020204" pitchFamily="34" charset="0"/>
                          <a:cs typeface="Arial" panose="020B0604020202020204" pitchFamily="34" charset="0"/>
                        </a:rPr>
                        <a:t>Introductions, Agenda and Safety Share </a:t>
                      </a:r>
                    </a:p>
                  </a:txBody>
                  <a:tcPr/>
                </a:tc>
                <a:tc>
                  <a:txBody>
                    <a:bodyPr/>
                    <a:lstStyle/>
                    <a:p>
                      <a:r>
                        <a:rPr lang="en-GB" sz="1400">
                          <a:latin typeface="Arial" panose="020B0604020202020204" pitchFamily="34" charset="0"/>
                          <a:cs typeface="Arial" panose="020B0604020202020204" pitchFamily="34" charset="0"/>
                        </a:rPr>
                        <a:t>Owen David</a:t>
                      </a:r>
                    </a:p>
                  </a:txBody>
                  <a:tcPr/>
                </a:tc>
                <a:tc>
                  <a:txBody>
                    <a:bodyPr/>
                    <a:lstStyle/>
                    <a:p>
                      <a:r>
                        <a:rPr lang="en-GB" sz="1400">
                          <a:latin typeface="Arial" panose="020B0604020202020204" pitchFamily="34" charset="0"/>
                          <a:cs typeface="Arial" panose="020B0604020202020204" pitchFamily="34" charset="0"/>
                        </a:rPr>
                        <a:t>10 min</a:t>
                      </a:r>
                    </a:p>
                  </a:txBody>
                  <a:tcPr/>
                </a:tc>
                <a:extLst>
                  <a:ext uri="{0D108BD9-81ED-4DB2-BD59-A6C34878D82A}">
                    <a16:rowId xmlns:a16="http://schemas.microsoft.com/office/drawing/2014/main" val="976460704"/>
                  </a:ext>
                </a:extLst>
              </a:tr>
              <a:tr h="370840">
                <a:tc>
                  <a:txBody>
                    <a:bodyPr/>
                    <a:lstStyle/>
                    <a:p>
                      <a:r>
                        <a:rPr lang="en-GB" sz="1400" b="0" dirty="0">
                          <a:latin typeface="Arial" panose="020B0604020202020204" pitchFamily="34" charset="0"/>
                          <a:cs typeface="Arial" panose="020B0604020202020204" pitchFamily="34" charset="0"/>
                        </a:rPr>
                        <a:t>SCPSS Overview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latin typeface="Arial" panose="020B0604020202020204" pitchFamily="34" charset="0"/>
                          <a:cs typeface="Arial" panose="020B0604020202020204" pitchFamily="34" charset="0"/>
                        </a:rPr>
                        <a:t>Owen David</a:t>
                      </a:r>
                    </a:p>
                  </a:txBody>
                  <a:tcPr/>
                </a:tc>
                <a:tc>
                  <a:txBody>
                    <a:bodyPr/>
                    <a:lstStyle/>
                    <a:p>
                      <a:pPr marL="0" algn="l" defTabSz="914400" rtl="0" eaLnBrk="1" latinLnBrk="0" hangingPunct="1"/>
                      <a:r>
                        <a:rPr lang="en-GB" sz="1400" kern="1200" dirty="0">
                          <a:solidFill>
                            <a:schemeClr val="dk1"/>
                          </a:solidFill>
                          <a:latin typeface="Arial" panose="020B0604020202020204" pitchFamily="34" charset="0"/>
                          <a:ea typeface="+mn-ea"/>
                          <a:cs typeface="Arial" panose="020B0604020202020204" pitchFamily="34" charset="0"/>
                        </a:rPr>
                        <a:t>15 min</a:t>
                      </a:r>
                    </a:p>
                  </a:txBody>
                  <a:tcPr/>
                </a:tc>
                <a:extLst>
                  <a:ext uri="{0D108BD9-81ED-4DB2-BD59-A6C34878D82A}">
                    <a16:rowId xmlns:a16="http://schemas.microsoft.com/office/drawing/2014/main" val="3552835736"/>
                  </a:ext>
                </a:extLst>
              </a:tr>
              <a:tr h="370840">
                <a:tc>
                  <a:txBody>
                    <a:bodyPr/>
                    <a:lstStyle/>
                    <a:p>
                      <a:r>
                        <a:rPr lang="en-GB" sz="1400" b="0" dirty="0">
                          <a:latin typeface="Arial"/>
                          <a:cs typeface="Arial"/>
                        </a:rPr>
                        <a:t>Technical Scope </a:t>
                      </a:r>
                      <a:endParaRPr lang="en-GB" sz="1400" b="0" dirty="0">
                        <a:latin typeface="Arial" panose="020B0604020202020204" pitchFamily="34" charset="0"/>
                        <a:cs typeface="Arial" panose="020B0604020202020204" pitchFamily="34" charset="0"/>
                      </a:endParaRPr>
                    </a:p>
                  </a:txBody>
                  <a:tcPr/>
                </a:tc>
                <a:tc>
                  <a:txBody>
                    <a:bodyPr/>
                    <a:lstStyle/>
                    <a:p>
                      <a:r>
                        <a:rPr lang="en-GB" sz="1400">
                          <a:latin typeface="Arial" panose="020B0604020202020204" pitchFamily="34" charset="0"/>
                          <a:cs typeface="Arial" panose="020B0604020202020204" pitchFamily="34" charset="0"/>
                        </a:rPr>
                        <a:t>Jason Canning</a:t>
                      </a:r>
                    </a:p>
                  </a:txBody>
                  <a:tcPr/>
                </a:tc>
                <a:tc>
                  <a:txBody>
                    <a:bodyPr/>
                    <a:lstStyle/>
                    <a:p>
                      <a:r>
                        <a:rPr lang="en-GB" sz="1400">
                          <a:latin typeface="Arial" panose="020B0604020202020204" pitchFamily="34" charset="0"/>
                          <a:cs typeface="Arial" panose="020B0604020202020204" pitchFamily="34" charset="0"/>
                        </a:rPr>
                        <a:t>15 min</a:t>
                      </a:r>
                    </a:p>
                  </a:txBody>
                  <a:tcPr/>
                </a:tc>
                <a:extLst>
                  <a:ext uri="{0D108BD9-81ED-4DB2-BD59-A6C34878D82A}">
                    <a16:rowId xmlns:a16="http://schemas.microsoft.com/office/drawing/2014/main" val="249299938"/>
                  </a:ext>
                </a:extLst>
              </a:tr>
              <a:tr h="370840">
                <a:tc>
                  <a:txBody>
                    <a:bodyPr/>
                    <a:lstStyle/>
                    <a:p>
                      <a:r>
                        <a:rPr lang="en-GB" sz="1400" b="0" dirty="0">
                          <a:latin typeface="Arial"/>
                          <a:cs typeface="Arial"/>
                        </a:rPr>
                        <a:t>Procurement Matters </a:t>
                      </a:r>
                      <a:endParaRPr lang="en-GB" sz="1400" b="0" dirty="0">
                        <a:latin typeface="Arial" panose="020B0604020202020204" pitchFamily="34" charset="0"/>
                        <a:cs typeface="Arial" panose="020B0604020202020204" pitchFamily="34" charset="0"/>
                      </a:endParaRPr>
                    </a:p>
                  </a:txBody>
                  <a:tcPr/>
                </a:tc>
                <a:tc>
                  <a:txBody>
                    <a:bodyPr/>
                    <a:lstStyle/>
                    <a:p>
                      <a:r>
                        <a:rPr lang="en-GB" sz="1400" dirty="0">
                          <a:latin typeface="Arial" panose="020B0604020202020204" pitchFamily="34" charset="0"/>
                          <a:cs typeface="Arial" panose="020B0604020202020204" pitchFamily="34" charset="0"/>
                        </a:rPr>
                        <a:t>Andrew Batstone</a:t>
                      </a:r>
                    </a:p>
                  </a:txBody>
                  <a:tcPr/>
                </a:tc>
                <a:tc>
                  <a:txBody>
                    <a:bodyPr/>
                    <a:lstStyle/>
                    <a:p>
                      <a:r>
                        <a:rPr lang="en-GB" sz="1400">
                          <a:latin typeface="Arial" panose="020B0604020202020204" pitchFamily="34" charset="0"/>
                          <a:cs typeface="Arial" panose="020B0604020202020204" pitchFamily="34" charset="0"/>
                        </a:rPr>
                        <a:t>15 min</a:t>
                      </a:r>
                    </a:p>
                  </a:txBody>
                  <a:tcPr/>
                </a:tc>
                <a:extLst>
                  <a:ext uri="{0D108BD9-81ED-4DB2-BD59-A6C34878D82A}">
                    <a16:rowId xmlns:a16="http://schemas.microsoft.com/office/drawing/2014/main" val="1898186299"/>
                  </a:ext>
                </a:extLst>
              </a:tr>
              <a:tr h="370840">
                <a:tc>
                  <a:txBody>
                    <a:bodyPr/>
                    <a:lstStyle/>
                    <a:p>
                      <a:r>
                        <a:rPr lang="en-GB" sz="1400" b="0" dirty="0">
                          <a:latin typeface="Arial"/>
                          <a:cs typeface="Arial"/>
                        </a:rPr>
                        <a:t>Q&amp;A Session</a:t>
                      </a:r>
                      <a:endParaRPr lang="en-GB" sz="1400" b="0" dirty="0">
                        <a:latin typeface="Arial" panose="020B0604020202020204" pitchFamily="34" charset="0"/>
                        <a:cs typeface="Arial" panose="020B0604020202020204" pitchFamily="34" charset="0"/>
                      </a:endParaRPr>
                    </a:p>
                  </a:txBody>
                  <a:tcPr/>
                </a:tc>
                <a:tc>
                  <a:txBody>
                    <a:bodyPr/>
                    <a:lstStyle/>
                    <a:p>
                      <a:r>
                        <a:rPr lang="en-GB" sz="1400" dirty="0">
                          <a:latin typeface="Arial" panose="020B0604020202020204" pitchFamily="34" charset="0"/>
                          <a:cs typeface="Arial" panose="020B0604020202020204" pitchFamily="34" charset="0"/>
                        </a:rPr>
                        <a:t>All</a:t>
                      </a:r>
                    </a:p>
                  </a:txBody>
                  <a:tcPr/>
                </a:tc>
                <a:tc>
                  <a:txBody>
                    <a:bodyPr/>
                    <a:lstStyle/>
                    <a:p>
                      <a:r>
                        <a:rPr lang="en-GB" sz="1400" dirty="0">
                          <a:latin typeface="Arial" panose="020B0604020202020204" pitchFamily="34" charset="0"/>
                          <a:cs typeface="Arial" panose="020B0604020202020204" pitchFamily="34" charset="0"/>
                        </a:rPr>
                        <a:t>20 min</a:t>
                      </a:r>
                    </a:p>
                  </a:txBody>
                  <a:tcPr/>
                </a:tc>
                <a:extLst>
                  <a:ext uri="{0D108BD9-81ED-4DB2-BD59-A6C34878D82A}">
                    <a16:rowId xmlns:a16="http://schemas.microsoft.com/office/drawing/2014/main" val="3854901212"/>
                  </a:ext>
                </a:extLst>
              </a:tr>
            </a:tbl>
          </a:graphicData>
        </a:graphic>
      </p:graphicFrame>
    </p:spTree>
    <p:extLst>
      <p:ext uri="{BB962C8B-B14F-4D97-AF65-F5344CB8AC3E}">
        <p14:creationId xmlns:p14="http://schemas.microsoft.com/office/powerpoint/2010/main" val="2720423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3BD263-C137-449E-B13F-A93220D55CD1}"/>
              </a:ext>
            </a:extLst>
          </p:cNvPr>
          <p:cNvSpPr>
            <a:spLocks noGrp="1"/>
          </p:cNvSpPr>
          <p:nvPr>
            <p:ph type="ctrTitle"/>
          </p:nvPr>
        </p:nvSpPr>
        <p:spPr>
          <a:xfrm>
            <a:off x="540003" y="0"/>
            <a:ext cx="8100000" cy="630000"/>
          </a:xfrm>
        </p:spPr>
        <p:txBody>
          <a:bodyPr/>
          <a:lstStyle/>
          <a:p>
            <a:r>
              <a:rPr lang="en-GB" dirty="0"/>
              <a:t>Aims and Objectives for the Day</a:t>
            </a:r>
          </a:p>
        </p:txBody>
      </p:sp>
      <p:sp>
        <p:nvSpPr>
          <p:cNvPr id="6" name="Text Placeholder 2">
            <a:extLst>
              <a:ext uri="{FF2B5EF4-FFF2-40B4-BE49-F238E27FC236}">
                <a16:creationId xmlns:a16="http://schemas.microsoft.com/office/drawing/2014/main" id="{A085EE07-60C6-E955-8554-A4F1290D8C4D}"/>
              </a:ext>
            </a:extLst>
          </p:cNvPr>
          <p:cNvSpPr>
            <a:spLocks noGrp="1"/>
          </p:cNvSpPr>
          <p:nvPr>
            <p:ph type="body" sz="quarter" idx="10"/>
          </p:nvPr>
        </p:nvSpPr>
        <p:spPr>
          <a:xfrm>
            <a:off x="540003" y="1135387"/>
            <a:ext cx="8099999" cy="3446138"/>
          </a:xfrm>
        </p:spPr>
        <p:txBody>
          <a:bodyPr lIns="0" tIns="0" rIns="0" bIns="0" anchor="t"/>
          <a:lstStyle/>
          <a:p>
            <a:pPr marL="0" indent="0">
              <a:lnSpc>
                <a:spcPct val="90000"/>
              </a:lnSpc>
              <a:spcBef>
                <a:spcPts val="750"/>
              </a:spcBef>
              <a:buNone/>
              <a:defRPr/>
            </a:pPr>
            <a:r>
              <a:rPr lang="en-GB" dirty="0"/>
              <a:t>For clarity, this market engagement does not constitute the commencement of the procurement. </a:t>
            </a:r>
          </a:p>
          <a:p>
            <a:pPr marL="0" indent="0">
              <a:lnSpc>
                <a:spcPct val="90000"/>
              </a:lnSpc>
              <a:spcBef>
                <a:spcPts val="750"/>
              </a:spcBef>
              <a:buNone/>
              <a:defRPr/>
            </a:pPr>
            <a:r>
              <a:rPr lang="en-GB" dirty="0"/>
              <a:t>All of today’s participants will be informed through the ATAMIS </a:t>
            </a:r>
            <a:r>
              <a:rPr lang="en-GB" dirty="0" err="1"/>
              <a:t>eSourcing</a:t>
            </a:r>
            <a:r>
              <a:rPr lang="en-GB" dirty="0"/>
              <a:t> system and CDP tender notice, along with all registered organisations, when the procurement begins. </a:t>
            </a:r>
          </a:p>
          <a:p>
            <a:pPr marL="0" indent="0">
              <a:lnSpc>
                <a:spcPct val="90000"/>
              </a:lnSpc>
              <a:spcBef>
                <a:spcPts val="750"/>
              </a:spcBef>
              <a:buNone/>
              <a:defRPr/>
            </a:pPr>
            <a:r>
              <a:rPr lang="en-GB" dirty="0"/>
              <a:t>Today we are here to:</a:t>
            </a:r>
          </a:p>
          <a:p>
            <a:pPr marL="342900" indent="-342900">
              <a:lnSpc>
                <a:spcPct val="100000"/>
              </a:lnSpc>
              <a:spcBef>
                <a:spcPts val="600"/>
              </a:spcBef>
              <a:buFont typeface="+mj-lt"/>
              <a:buAutoNum type="arabicPeriod"/>
              <a:defRPr/>
            </a:pPr>
            <a:r>
              <a:rPr lang="en-GB" dirty="0">
                <a:latin typeface="Arial"/>
                <a:cs typeface="Arial"/>
              </a:rPr>
              <a:t>Thank those who participated in the initial Market Engagement (RFI) and address some of the queries and observation raised.</a:t>
            </a:r>
          </a:p>
          <a:p>
            <a:pPr marL="342900" indent="-342900">
              <a:lnSpc>
                <a:spcPct val="150000"/>
              </a:lnSpc>
              <a:spcBef>
                <a:spcPts val="600"/>
              </a:spcBef>
              <a:buFont typeface="+mj-lt"/>
              <a:buAutoNum type="arabicPeriod"/>
              <a:defRPr/>
            </a:pPr>
            <a:r>
              <a:rPr lang="en-GB" dirty="0">
                <a:latin typeface="Arial"/>
                <a:cs typeface="Arial"/>
              </a:rPr>
              <a:t>Meet you and help you decide if you wish to bid. </a:t>
            </a:r>
          </a:p>
          <a:p>
            <a:pPr marL="342900" indent="-342900">
              <a:lnSpc>
                <a:spcPct val="150000"/>
              </a:lnSpc>
              <a:spcBef>
                <a:spcPts val="600"/>
              </a:spcBef>
              <a:buFont typeface="+mj-lt"/>
              <a:buAutoNum type="arabicPeriod"/>
              <a:defRPr/>
            </a:pPr>
            <a:r>
              <a:rPr lang="en-GB" dirty="0">
                <a:latin typeface="Arial"/>
                <a:cs typeface="Arial"/>
              </a:rPr>
              <a:t>Provide advance notice of the procurement and associated indicative timeline.</a:t>
            </a:r>
          </a:p>
          <a:p>
            <a:pPr marL="342900" indent="-342900">
              <a:lnSpc>
                <a:spcPct val="150000"/>
              </a:lnSpc>
              <a:spcBef>
                <a:spcPts val="600"/>
              </a:spcBef>
              <a:buFont typeface="+mj-lt"/>
              <a:buAutoNum type="arabicPeriod"/>
              <a:defRPr/>
            </a:pPr>
            <a:r>
              <a:rPr lang="en-GB" dirty="0">
                <a:latin typeface="Arial"/>
                <a:cs typeface="Arial"/>
              </a:rPr>
              <a:t>Provide high level details of the process and outcome sought.</a:t>
            </a:r>
          </a:p>
          <a:p>
            <a:pPr marL="342900" indent="-342900">
              <a:lnSpc>
                <a:spcPct val="150000"/>
              </a:lnSpc>
              <a:spcBef>
                <a:spcPts val="600"/>
              </a:spcBef>
              <a:buFont typeface="+mj-lt"/>
              <a:buAutoNum type="arabicPeriod"/>
              <a:defRPr/>
            </a:pPr>
            <a:r>
              <a:rPr lang="en-GB" dirty="0">
                <a:latin typeface="Arial"/>
                <a:cs typeface="Arial"/>
              </a:rPr>
              <a:t>Provide next steps for the Market Engagement.</a:t>
            </a:r>
          </a:p>
          <a:p>
            <a:pPr marL="342900" indent="-342900">
              <a:lnSpc>
                <a:spcPct val="150000"/>
              </a:lnSpc>
              <a:spcBef>
                <a:spcPts val="600"/>
              </a:spcBef>
              <a:buFont typeface="+mj-lt"/>
              <a:buAutoNum type="arabicPeriod"/>
              <a:defRPr/>
            </a:pPr>
            <a:r>
              <a:rPr lang="en-GB" dirty="0">
                <a:latin typeface="Arial"/>
                <a:cs typeface="Arial"/>
              </a:rPr>
              <a:t>Get feedback to shape our approach. </a:t>
            </a:r>
          </a:p>
          <a:p>
            <a:endParaRPr lang="en-GB" dirty="0"/>
          </a:p>
        </p:txBody>
      </p:sp>
    </p:spTree>
    <p:extLst>
      <p:ext uri="{BB962C8B-B14F-4D97-AF65-F5344CB8AC3E}">
        <p14:creationId xmlns:p14="http://schemas.microsoft.com/office/powerpoint/2010/main" val="1480560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1096-9E1D-F4AD-B16E-D97A4D099DDA}"/>
              </a:ext>
            </a:extLst>
          </p:cNvPr>
          <p:cNvSpPr>
            <a:spLocks noGrp="1"/>
          </p:cNvSpPr>
          <p:nvPr>
            <p:ph type="ctrTitle"/>
          </p:nvPr>
        </p:nvSpPr>
        <p:spPr>
          <a:xfrm>
            <a:off x="522000" y="7163"/>
            <a:ext cx="8100000" cy="630000"/>
          </a:xfrm>
        </p:spPr>
        <p:txBody>
          <a:bodyPr/>
          <a:lstStyle/>
          <a:p>
            <a:r>
              <a:rPr lang="en-GB" dirty="0">
                <a:latin typeface="Arial"/>
                <a:cs typeface="Arial"/>
              </a:rPr>
              <a:t>Safety Share Topic</a:t>
            </a:r>
            <a:endParaRPr lang="en-GB" dirty="0"/>
          </a:p>
        </p:txBody>
      </p:sp>
      <p:sp>
        <p:nvSpPr>
          <p:cNvPr id="4" name="Slide Number Placeholder 3">
            <a:extLst>
              <a:ext uri="{FF2B5EF4-FFF2-40B4-BE49-F238E27FC236}">
                <a16:creationId xmlns:a16="http://schemas.microsoft.com/office/drawing/2014/main" id="{5E1BA90F-F2D4-F760-B2CE-32E811214ED7}"/>
              </a:ext>
            </a:extLst>
          </p:cNvPr>
          <p:cNvSpPr>
            <a:spLocks noGrp="1"/>
          </p:cNvSpPr>
          <p:nvPr>
            <p:ph type="sldNum" sz="quarter" idx="4"/>
          </p:nvPr>
        </p:nvSpPr>
        <p:spPr/>
        <p:txBody>
          <a:bodyPr/>
          <a:lstStyle/>
          <a:p>
            <a:fld id="{D3C9727F-F883-B24E-A6C0-686402BE317E}" type="slidenum">
              <a:rPr lang="en-US" smtClean="0"/>
              <a:pPr/>
              <a:t>5</a:t>
            </a:fld>
            <a:endParaRPr lang="en-US" dirty="0"/>
          </a:p>
        </p:txBody>
      </p:sp>
      <p:pic>
        <p:nvPicPr>
          <p:cNvPr id="5" name="Picture 2">
            <a:extLst>
              <a:ext uri="{FF2B5EF4-FFF2-40B4-BE49-F238E27FC236}">
                <a16:creationId xmlns:a16="http://schemas.microsoft.com/office/drawing/2014/main" id="{C9997611-BFFD-0429-C7A5-8664C30EF3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031" b="49729"/>
          <a:stretch>
            <a:fillRect/>
          </a:stretch>
        </p:blipFill>
        <p:spPr bwMode="auto">
          <a:xfrm>
            <a:off x="1874520" y="945000"/>
            <a:ext cx="5678328" cy="4080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743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BF94C81-2C1C-030D-8C3A-C5D320A358CF}"/>
              </a:ext>
            </a:extLst>
          </p:cNvPr>
          <p:cNvSpPr>
            <a:spLocks noGrp="1"/>
          </p:cNvSpPr>
          <p:nvPr>
            <p:ph type="sldNum" sz="quarter" idx="4"/>
          </p:nvPr>
        </p:nvSpPr>
        <p:spPr/>
        <p:txBody>
          <a:bodyPr/>
          <a:lstStyle/>
          <a:p>
            <a:fld id="{D3C9727F-F883-B24E-A6C0-686402BE317E}" type="slidenum">
              <a:rPr lang="en-US" smtClean="0"/>
              <a:pPr/>
              <a:t>6</a:t>
            </a:fld>
            <a:endParaRPr lang="en-US" dirty="0"/>
          </a:p>
        </p:txBody>
      </p:sp>
      <p:pic>
        <p:nvPicPr>
          <p:cNvPr id="6" name="Picture 2">
            <a:extLst>
              <a:ext uri="{FF2B5EF4-FFF2-40B4-BE49-F238E27FC236}">
                <a16:creationId xmlns:a16="http://schemas.microsoft.com/office/drawing/2014/main" id="{3537CAF2-2FBA-E2F9-074D-ECF31C99C14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0272" r="-531"/>
          <a:stretch>
            <a:fillRect/>
          </a:stretch>
        </p:blipFill>
        <p:spPr bwMode="auto">
          <a:xfrm>
            <a:off x="1875734" y="945000"/>
            <a:ext cx="5677114" cy="3972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6675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1872E-8E89-081E-FE3B-FBE809D382F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9572CF-9A3A-33C3-D6BE-44DD2F263C9C}"/>
              </a:ext>
            </a:extLst>
          </p:cNvPr>
          <p:cNvSpPr>
            <a:spLocks noGrp="1"/>
          </p:cNvSpPr>
          <p:nvPr>
            <p:ph type="ctrTitle"/>
          </p:nvPr>
        </p:nvSpPr>
        <p:spPr>
          <a:xfrm>
            <a:off x="604800" y="0"/>
            <a:ext cx="8100000" cy="630000"/>
          </a:xfrm>
        </p:spPr>
        <p:txBody>
          <a:bodyPr/>
          <a:lstStyle/>
          <a:p>
            <a:r>
              <a:rPr lang="en-GB" dirty="0"/>
              <a:t>Housekeeping</a:t>
            </a:r>
          </a:p>
        </p:txBody>
      </p:sp>
      <p:sp>
        <p:nvSpPr>
          <p:cNvPr id="2" name="Text Placeholder 1">
            <a:extLst>
              <a:ext uri="{FF2B5EF4-FFF2-40B4-BE49-F238E27FC236}">
                <a16:creationId xmlns:a16="http://schemas.microsoft.com/office/drawing/2014/main" id="{B86C11B9-D9ED-5F38-CC8D-4173F50640B1}"/>
              </a:ext>
            </a:extLst>
          </p:cNvPr>
          <p:cNvSpPr>
            <a:spLocks noGrp="1"/>
          </p:cNvSpPr>
          <p:nvPr>
            <p:ph type="body" sz="quarter" idx="10"/>
          </p:nvPr>
        </p:nvSpPr>
        <p:spPr>
          <a:xfrm>
            <a:off x="522000" y="932399"/>
            <a:ext cx="8099999" cy="2700000"/>
          </a:xfrm>
        </p:spPr>
        <p:txBody>
          <a:bodyPr/>
          <a:lstStyle/>
          <a:p>
            <a:pPr indent="-285750">
              <a:lnSpc>
                <a:spcPct val="150000"/>
              </a:lnSpc>
              <a:spcBef>
                <a:spcPts val="600"/>
              </a:spcBef>
            </a:pPr>
            <a:r>
              <a:rPr lang="en-GB" dirty="0">
                <a:latin typeface="Arial"/>
                <a:cs typeface="Arial"/>
              </a:rPr>
              <a:t>Suppliers' participation will be anonymous to other attendees.</a:t>
            </a:r>
          </a:p>
          <a:p>
            <a:pPr indent="-285750">
              <a:lnSpc>
                <a:spcPct val="150000"/>
              </a:lnSpc>
              <a:spcBef>
                <a:spcPts val="600"/>
              </a:spcBef>
            </a:pPr>
            <a:r>
              <a:rPr lang="en-GB" dirty="0">
                <a:latin typeface="Arial"/>
                <a:cs typeface="Arial"/>
              </a:rPr>
              <a:t>Questions can be submitted via Webinar Q&amp;A during the presentation.</a:t>
            </a:r>
          </a:p>
          <a:p>
            <a:pPr indent="-285750">
              <a:lnSpc>
                <a:spcPct val="150000"/>
              </a:lnSpc>
              <a:spcBef>
                <a:spcPts val="600"/>
              </a:spcBef>
            </a:pPr>
            <a:r>
              <a:rPr lang="en-GB" dirty="0">
                <a:latin typeface="Arial"/>
                <a:cs typeface="Arial"/>
              </a:rPr>
              <a:t>Time will be allocated at the end of the session to address questions anonymously.</a:t>
            </a:r>
          </a:p>
          <a:p>
            <a:pPr marL="285750" indent="-285750">
              <a:lnSpc>
                <a:spcPct val="100000"/>
              </a:lnSpc>
              <a:spcBef>
                <a:spcPts val="600"/>
              </a:spcBef>
            </a:pPr>
            <a:r>
              <a:rPr lang="en-GB" dirty="0">
                <a:latin typeface="Arial"/>
                <a:cs typeface="Arial"/>
              </a:rPr>
              <a:t>Any questions not addressed during the webinar will be added to a FAQ and published in the NWS SPSS webpage.</a:t>
            </a:r>
            <a:endParaRPr lang="en-GB" dirty="0">
              <a:highlight>
                <a:srgbClr val="FFFF00"/>
              </a:highlight>
              <a:latin typeface="Arial"/>
              <a:cs typeface="Arial"/>
            </a:endParaRPr>
          </a:p>
          <a:p>
            <a:pPr marL="285750" indent="-285750">
              <a:lnSpc>
                <a:spcPct val="150000"/>
              </a:lnSpc>
              <a:spcBef>
                <a:spcPts val="600"/>
              </a:spcBef>
            </a:pPr>
            <a:r>
              <a:rPr lang="en-GB" dirty="0">
                <a:latin typeface="Arial"/>
                <a:cs typeface="Arial"/>
              </a:rPr>
              <a:t>The presentation slides will be published in the NWS SPSS webpage.</a:t>
            </a:r>
            <a:endParaRPr lang="en-GB" dirty="0">
              <a:highlight>
                <a:srgbClr val="FFFF00"/>
              </a:highlight>
              <a:latin typeface="Arial"/>
              <a:cs typeface="Arial"/>
            </a:endParaRPr>
          </a:p>
        </p:txBody>
      </p:sp>
    </p:spTree>
    <p:extLst>
      <p:ext uri="{BB962C8B-B14F-4D97-AF65-F5344CB8AC3E}">
        <p14:creationId xmlns:p14="http://schemas.microsoft.com/office/powerpoint/2010/main" val="1529800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67521-54FD-7FD0-CC4E-792FB4A67159}"/>
              </a:ext>
            </a:extLst>
          </p:cNvPr>
          <p:cNvSpPr>
            <a:spLocks noGrp="1"/>
          </p:cNvSpPr>
          <p:nvPr>
            <p:ph type="ctrTitle"/>
          </p:nvPr>
        </p:nvSpPr>
        <p:spPr/>
        <p:txBody>
          <a:bodyPr/>
          <a:lstStyle/>
          <a:p>
            <a:r>
              <a:rPr lang="en-GB" dirty="0"/>
              <a:t>SCPSS Overview</a:t>
            </a:r>
          </a:p>
        </p:txBody>
      </p:sp>
      <p:sp>
        <p:nvSpPr>
          <p:cNvPr id="3" name="Slide Number Placeholder 2">
            <a:extLst>
              <a:ext uri="{FF2B5EF4-FFF2-40B4-BE49-F238E27FC236}">
                <a16:creationId xmlns:a16="http://schemas.microsoft.com/office/drawing/2014/main" id="{A15ED247-EA42-A0D9-A6A8-D7812E7553C4}"/>
              </a:ext>
            </a:extLst>
          </p:cNvPr>
          <p:cNvSpPr>
            <a:spLocks noGrp="1"/>
          </p:cNvSpPr>
          <p:nvPr>
            <p:ph type="sldNum" sz="quarter" idx="4"/>
          </p:nvPr>
        </p:nvSpPr>
        <p:spPr/>
        <p:txBody>
          <a:bodyPr/>
          <a:lstStyle/>
          <a:p>
            <a:fld id="{D3C9727F-F883-B24E-A6C0-686402BE317E}" type="slidenum">
              <a:rPr lang="en-US" smtClean="0"/>
              <a:pPr/>
              <a:t>8</a:t>
            </a:fld>
            <a:endParaRPr lang="en-US" dirty="0"/>
          </a:p>
        </p:txBody>
      </p:sp>
      <p:sp>
        <p:nvSpPr>
          <p:cNvPr id="5" name="Subtitle 4">
            <a:extLst>
              <a:ext uri="{FF2B5EF4-FFF2-40B4-BE49-F238E27FC236}">
                <a16:creationId xmlns:a16="http://schemas.microsoft.com/office/drawing/2014/main" id="{2F5A636C-4CC4-72D4-4486-3F42091E2D89}"/>
              </a:ext>
            </a:extLst>
          </p:cNvPr>
          <p:cNvSpPr txBox="1">
            <a:spLocks/>
          </p:cNvSpPr>
          <p:nvPr/>
        </p:nvSpPr>
        <p:spPr>
          <a:xfrm>
            <a:off x="522000" y="3420000"/>
            <a:ext cx="8100000" cy="180000"/>
          </a:xfrm>
          <a:prstGeom prst="rect">
            <a:avLst/>
          </a:prstGeom>
        </p:spPr>
        <p:txBody>
          <a:bodyPr/>
          <a:lstStyle>
            <a:lvl1pPr marL="0" indent="0" algn="ctr" defTabSz="685783" rtl="0" eaLnBrk="1" latinLnBrk="0" hangingPunct="1">
              <a:lnSpc>
                <a:spcPct val="90000"/>
              </a:lnSpc>
              <a:spcBef>
                <a:spcPts val="750"/>
              </a:spcBef>
              <a:buFont typeface="Arial" panose="020B0604020202020204" pitchFamily="34" charset="0"/>
              <a:buNone/>
              <a:defRPr sz="700" b="0" i="0" kern="1200">
                <a:solidFill>
                  <a:schemeClr val="tx1"/>
                </a:solidFill>
                <a:latin typeface="Arial" panose="020B0604020202020204" pitchFamily="34" charset="0"/>
                <a:ea typeface="+mn-ea"/>
                <a:cs typeface="Arial" panose="020B0604020202020204" pitchFamily="34" charset="0"/>
              </a:defRPr>
            </a:lvl1pPr>
            <a:lvl2pPr marL="342892" indent="0" algn="ctr" defTabSz="685783"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783" indent="0" algn="ctr" defTabSz="685783"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675"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566" indent="0" algn="ctr" defTabSz="685783"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l">
              <a:lnSpc>
                <a:spcPct val="100000"/>
              </a:lnSpc>
              <a:spcBef>
                <a:spcPts val="0"/>
              </a:spcBef>
            </a:pPr>
            <a:r>
              <a:rPr lang="en-GB" sz="1400" b="1" dirty="0">
                <a:solidFill>
                  <a:schemeClr val="bg1"/>
                </a:solidFill>
              </a:rPr>
              <a:t>Owen David</a:t>
            </a:r>
          </a:p>
          <a:p>
            <a:pPr algn="l">
              <a:lnSpc>
                <a:spcPct val="100000"/>
              </a:lnSpc>
              <a:spcBef>
                <a:spcPts val="0"/>
              </a:spcBef>
            </a:pPr>
            <a:r>
              <a:rPr lang="en-GB" sz="1400" b="1" dirty="0">
                <a:solidFill>
                  <a:schemeClr val="bg1"/>
                </a:solidFill>
              </a:rPr>
              <a:t>Senior Project Manager</a:t>
            </a:r>
          </a:p>
        </p:txBody>
      </p:sp>
    </p:spTree>
    <p:extLst>
      <p:ext uri="{BB962C8B-B14F-4D97-AF65-F5344CB8AC3E}">
        <p14:creationId xmlns:p14="http://schemas.microsoft.com/office/powerpoint/2010/main" val="658873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3BD263-C137-449E-B13F-A93220D55CD1}"/>
              </a:ext>
            </a:extLst>
          </p:cNvPr>
          <p:cNvSpPr>
            <a:spLocks noGrp="1"/>
          </p:cNvSpPr>
          <p:nvPr>
            <p:ph type="ctrTitle"/>
          </p:nvPr>
        </p:nvSpPr>
        <p:spPr>
          <a:xfrm>
            <a:off x="571991" y="61200"/>
            <a:ext cx="8100000" cy="630000"/>
          </a:xfrm>
        </p:spPr>
        <p:txBody>
          <a:bodyPr/>
          <a:lstStyle/>
          <a:p>
            <a:r>
              <a:rPr lang="en-GB" dirty="0"/>
              <a:t>NWS Overview</a:t>
            </a:r>
          </a:p>
        </p:txBody>
      </p:sp>
      <p:sp>
        <p:nvSpPr>
          <p:cNvPr id="7" name="Text Placeholder 1">
            <a:extLst>
              <a:ext uri="{FF2B5EF4-FFF2-40B4-BE49-F238E27FC236}">
                <a16:creationId xmlns:a16="http://schemas.microsoft.com/office/drawing/2014/main" id="{CD0F07E6-C5DC-B1A3-D259-C1EBFE9E01D8}"/>
              </a:ext>
            </a:extLst>
          </p:cNvPr>
          <p:cNvSpPr>
            <a:spLocks noGrp="1"/>
          </p:cNvSpPr>
          <p:nvPr>
            <p:ph type="body" sz="quarter" idx="11"/>
          </p:nvPr>
        </p:nvSpPr>
        <p:spPr>
          <a:xfrm>
            <a:off x="508008" y="1171364"/>
            <a:ext cx="8163983" cy="2700000"/>
          </a:xfrm>
        </p:spPr>
        <p:txBody>
          <a:bodyPr/>
          <a:lstStyle/>
          <a:p>
            <a:pPr marL="0" indent="0">
              <a:buNone/>
            </a:pPr>
            <a:r>
              <a:rPr lang="en-GB" dirty="0"/>
              <a:t>Using our facilities and expertise, NWS will continue to safely manage radioactive waste already created over the past 70 years – and will support the UK Government’s net zero ambition by preparing to safely manage future radioactive waste.</a:t>
            </a:r>
          </a:p>
          <a:p>
            <a:pPr marL="0" indent="0">
              <a:buNone/>
            </a:pPr>
            <a:r>
              <a:rPr lang="en-GB" dirty="0"/>
              <a:t>NWS brings together the best of the UK’s expertise in radioactive waste management. We have an expert team whose skills cover nuclear science, technology, engineering, safety, security, programme management, communications and engagement and environmental protection.</a:t>
            </a:r>
          </a:p>
          <a:p>
            <a:pPr marL="0" indent="0">
              <a:buNone/>
            </a:pPr>
            <a:r>
              <a:rPr lang="en-GB" dirty="0"/>
              <a:t>The creation of NWS in January 2022 brought together the expertise of LLW Repository Ltd and Radioactive Waste Management Ltd.</a:t>
            </a:r>
          </a:p>
          <a:p>
            <a:pPr marL="0" indent="0">
              <a:buNone/>
            </a:pPr>
            <a:r>
              <a:rPr lang="en-GB" dirty="0"/>
              <a:t>NWS is part of the NDA group, which has a collective long-term mission to clean up nuclear sites safely, securely, and cost-effectively. Our activities provide the end point in the nuclear journey and are critical to the NDA’s mission.</a:t>
            </a:r>
          </a:p>
          <a:p>
            <a:pPr marL="0" indent="0">
              <a:buNone/>
            </a:pPr>
            <a:r>
              <a:rPr lang="en-GB" dirty="0"/>
              <a:t>NWS was created with the vision to make nuclear waste permanently safe, sooner.</a:t>
            </a:r>
          </a:p>
          <a:p>
            <a:pPr marL="0" indent="0">
              <a:buNone/>
            </a:pPr>
            <a:r>
              <a:rPr lang="en-GB" dirty="0"/>
              <a:t>Our mission is to safely manage and dispose of radioactive waste. We provide sustainable solutions that protect people and the environment now and for the future.</a:t>
            </a:r>
          </a:p>
          <a:p>
            <a:endParaRPr lang="en-GB" dirty="0"/>
          </a:p>
        </p:txBody>
      </p:sp>
    </p:spTree>
    <p:extLst>
      <p:ext uri="{BB962C8B-B14F-4D97-AF65-F5344CB8AC3E}">
        <p14:creationId xmlns:p14="http://schemas.microsoft.com/office/powerpoint/2010/main" val="1293584290"/>
      </p:ext>
    </p:extLst>
  </p:cSld>
  <p:clrMapOvr>
    <a:masterClrMapping/>
  </p:clrMapOvr>
</p:sld>
</file>

<file path=ppt/theme/theme1.xml><?xml version="1.0" encoding="utf-8"?>
<a:theme xmlns:a="http://schemas.openxmlformats.org/drawingml/2006/main" name="Office Theme">
  <a:themeElements>
    <a:clrScheme name="NWS">
      <a:dk1>
        <a:srgbClr val="000000"/>
      </a:dk1>
      <a:lt1>
        <a:srgbClr val="FFFFFF"/>
      </a:lt1>
      <a:dk2>
        <a:srgbClr val="44546A"/>
      </a:dk2>
      <a:lt2>
        <a:srgbClr val="E7E6E6"/>
      </a:lt2>
      <a:accent1>
        <a:srgbClr val="518378"/>
      </a:accent1>
      <a:accent2>
        <a:srgbClr val="518378"/>
      </a:accent2>
      <a:accent3>
        <a:srgbClr val="003628"/>
      </a:accent3>
      <a:accent4>
        <a:srgbClr val="003628"/>
      </a:accent4>
      <a:accent5>
        <a:srgbClr val="7EC3BE"/>
      </a:accent5>
      <a:accent6>
        <a:srgbClr val="7EC3B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WS_PowerPoint_16-9 (widescreen)_FINAL_v2" id="{298ADD49-C331-48CC-B2F8-570028B53605}" vid="{EF5473E3-FD1B-4F3E-8E35-DBD3BFB1AF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MarketEngagement xmlns="4742dee6-65f8-4694-a837-d32f984e5d86">Approved</MarketEngagement>
    <_Flow_SignoffStatus xmlns="4742dee6-65f8-4694-a837-d32f984e5d86" xsi:nil="true"/>
    <Author0 xmlns="4742dee6-65f8-4694-a837-d32f984e5d86">
      <UserInfo>
        <DisplayName/>
        <AccountId xsi:nil="true"/>
        <AccountType/>
      </UserInfo>
    </Author0>
    <Comments xmlns="4742dee6-65f8-4694-a837-d32f984e5d86" xsi:nil="true"/>
    <Date xmlns="4742dee6-65f8-4694-a837-d32f984e5d86" xsi:nil="true"/>
    <Reviewer xmlns="4742dee6-65f8-4694-a837-d32f984e5d86">
      <UserInfo>
        <DisplayName/>
        <AccountId xsi:nil="true"/>
        <AccountType/>
      </UserInfo>
    </Reviewer>
    <TaxCatchAll xmlns="6033a234-c704-4e9b-9e67-19f260df118c" xsi:nil="true"/>
    <DocNumber xmlns="4742dee6-65f8-4694-a837-d32f984e5d86">GDF-NWS-SCPS-AXX-CC-CS-000013</DocNumber>
    <lcf76f155ced4ddcb4097134ff3c332f xmlns="4742dee6-65f8-4694-a837-d32f984e5d86">
      <Terms xmlns="http://schemas.microsoft.com/office/infopath/2007/PartnerControls"/>
    </lcf76f155ced4ddcb4097134ff3c332f>
    <_dlc_DocId xmlns="6033a234-c704-4e9b-9e67-19f260df118c">2026-2088683862-67223</_dlc_DocId>
    <_dlc_DocIdUrl xmlns="6033a234-c704-4e9b-9e67-19f260df118c">
      <Url>https://llwrsite0.sharepoint.com/sites/-RWMProgrammeManagementOffice/_layouts/15/DocIdRedir.aspx?ID=2026-2088683862-67223</Url>
      <Description>2026-2088683862-67223</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29D9D4FCBE61CF478E2D7AD18532284C" ma:contentTypeVersion="36" ma:contentTypeDescription="Create a new document." ma:contentTypeScope="" ma:versionID="4c8562ff0b7a37945642e6aabe6e7ea1">
  <xsd:schema xmlns:xsd="http://www.w3.org/2001/XMLSchema" xmlns:xs="http://www.w3.org/2001/XMLSchema" xmlns:p="http://schemas.microsoft.com/office/2006/metadata/properties" xmlns:ns2="4742dee6-65f8-4694-a837-d32f984e5d86" xmlns:ns3="6033a234-c704-4e9b-9e67-19f260df118c" targetNamespace="http://schemas.microsoft.com/office/2006/metadata/properties" ma:root="true" ma:fieldsID="b0e578ddc8fc6e2cf000cab81dc3a172" ns2:_="" ns3:_="">
    <xsd:import namespace="4742dee6-65f8-4694-a837-d32f984e5d86"/>
    <xsd:import namespace="6033a234-c704-4e9b-9e67-19f260df118c"/>
    <xsd:element name="properties">
      <xsd:complexType>
        <xsd:sequence>
          <xsd:element name="documentManagement">
            <xsd:complexType>
              <xsd:all>
                <xsd:element ref="ns2:Comments" minOccurs="0"/>
                <xsd:element ref="ns3:_dlc_DocIdUrl" minOccurs="0"/>
                <xsd:element ref="ns2:Date"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2:MediaServiceSearchProperties" minOccurs="0"/>
                <xsd:element ref="ns3:_dlc_DocId" minOccurs="0"/>
                <xsd:element ref="ns3:SharedWithDetails" minOccurs="0"/>
                <xsd:element ref="ns3:_dlc_DocIdPersistId" minOccurs="0"/>
                <xsd:element ref="ns2:MediaServiceMetadata" minOccurs="0"/>
                <xsd:element ref="ns2:MediaServiceLocation" minOccurs="0"/>
                <xsd:element ref="ns2:_Flow_SignoffStatus" minOccurs="0"/>
                <xsd:element ref="ns2:DocNumber" minOccurs="0"/>
                <xsd:element ref="ns2:Author0" minOccurs="0"/>
                <xsd:element ref="ns2:MediaServiceBillingMetadata" minOccurs="0"/>
                <xsd:element ref="ns2:MarketEngagement" minOccurs="0"/>
                <xsd:element ref="ns2:Review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42dee6-65f8-4694-a837-d32f984e5d86" elementFormDefault="qualified">
    <xsd:import namespace="http://schemas.microsoft.com/office/2006/documentManagement/types"/>
    <xsd:import namespace="http://schemas.microsoft.com/office/infopath/2007/PartnerControls"/>
    <xsd:element name="Comments" ma:index="2" nillable="true" ma:displayName="Comments" ma:internalName="Comments" ma:readOnly="false">
      <xsd:simpleType>
        <xsd:restriction base="dms:Text">
          <xsd:maxLength value="255"/>
        </xsd:restriction>
      </xsd:simpleType>
    </xsd:element>
    <xsd:element name="Date" ma:index="5" nillable="true" ma:displayName="Date" ma:format="DateOnly" ma:internalName="Date" ma:readOnly="false">
      <xsd:simpleType>
        <xsd:restriction base="dms:DateTim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ObjectDetectorVersions" ma:index="7"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8e5a3fe-e8e7-4ecd-beff-a390577bb8e2"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hidden="true" ma:internalName="MediaServiceOCR"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Metadata" ma:index="26" nillable="true" ma:displayName="MediaServiceMetadata" ma:hidden="true" ma:internalName="MediaServiceMetadata" ma:readOnly="true">
      <xsd:simpleType>
        <xsd:restriction base="dms:Note"/>
      </xsd:simpleType>
    </xsd:element>
    <xsd:element name="MediaServiceLocation" ma:index="27" nillable="true" ma:displayName="Location" ma:description="" ma:indexed="true" ma:internalName="MediaServiceLocation" ma:readOnly="true">
      <xsd:simpleType>
        <xsd:restriction base="dms:Text"/>
      </xsd:simpleType>
    </xsd:element>
    <xsd:element name="_Flow_SignoffStatus" ma:index="28" nillable="true" ma:displayName="Sign-off status" ma:format="Dropdown" ma:internalName="_x0024_Resources_x003a_core_x002c_Signoff_Status">
      <xsd:simpleType>
        <xsd:restriction base="dms:Choice">
          <xsd:enumeration value="Noted"/>
          <xsd:enumeration value="Approved"/>
        </xsd:restriction>
      </xsd:simpleType>
    </xsd:element>
    <xsd:element name="DocNumber" ma:index="29" nillable="true" ma:displayName="Doc Number" ma:format="Dropdown" ma:internalName="DocNumber">
      <xsd:simpleType>
        <xsd:restriction base="dms:Text">
          <xsd:maxLength value="255"/>
        </xsd:restriction>
      </xsd:simpleType>
    </xsd:element>
    <xsd:element name="Author0" ma:index="30" nillable="true" ma:displayName="Author" ma:format="Dropdown" ma:list="UserInfo" ma:SharePointGroup="0" ma:internalName="Author0">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31" nillable="true" ma:displayName="MediaServiceBillingMetadata" ma:hidden="true" ma:internalName="MediaServiceBillingMetadata" ma:readOnly="true">
      <xsd:simpleType>
        <xsd:restriction base="dms:Note"/>
      </xsd:simpleType>
    </xsd:element>
    <xsd:element name="MarketEngagement" ma:index="32" nillable="true" ma:displayName="Status" ma:format="Dropdown" ma:internalName="MarketEngagement">
      <xsd:simpleType>
        <xsd:restriction base="dms:Choice">
          <xsd:enumeration value="Under review"/>
          <xsd:enumeration value="Draft"/>
          <xsd:enumeration value="Approved"/>
        </xsd:restriction>
      </xsd:simpleType>
    </xsd:element>
    <xsd:element name="Reviewer" ma:index="33" nillable="true" ma:displayName="Reviewer" ma:format="Dropdown" ma:list="UserInfo" ma:SharePointGroup="0" ma:internalName="Review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033a234-c704-4e9b-9e67-19f260df118c" elementFormDefault="qualified">
    <xsd:import namespace="http://schemas.microsoft.com/office/2006/documentManagement/types"/>
    <xsd:import namespace="http://schemas.microsoft.com/office/infopath/2007/PartnerControls"/>
    <xsd:element name="_dlc_DocIdUrl" ma:index="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TaxCatchAll" ma:index="19" nillable="true" ma:displayName="Taxonomy Catch All Column" ma:hidden="true" ma:list="{ec2ed41a-f401-4783-b373-2732fc859dfa}" ma:internalName="TaxCatchAll" ma:readOnly="false" ma:showField="CatchAllData" ma:web="6033a234-c704-4e9b-9e67-19f260df118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description=""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dlc_DocId" ma:index="23" nillable="true" ma:displayName="Document ID Value" ma:description="The value of the document ID assigned to this item." ma:hidden="true" ma:indexed="true" ma:internalName="_dlc_DocId" ma:readOnly="true">
      <xsd:simpleType>
        <xsd:restriction base="dms:Text"/>
      </xsd:simpleType>
    </xsd:element>
    <xsd:element name="SharedWithDetails" ma:index="24" nillable="true" ma:displayName="Shared With Details" ma:description="" ma:hidden="true" ma:internalName="SharedWithDetails" ma:readOnly="true">
      <xsd:simpleType>
        <xsd:restriction base="dms:Note"/>
      </xsd:simpleType>
    </xsd:element>
    <xsd:element name="_dlc_DocIdPersistId" ma:index="25"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B614BC-4CC6-43CF-A74A-513B65353B24}">
  <ds:schemaRefs>
    <ds:schemaRef ds:uri="http://purl.org/dc/elements/1.1/"/>
    <ds:schemaRef ds:uri="4742dee6-65f8-4694-a837-d32f984e5d86"/>
    <ds:schemaRef ds:uri="6033a234-c704-4e9b-9e67-19f260df118c"/>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5AFA34C-15CA-4C95-BBBA-E2619A586B04}">
  <ds:schemaRefs>
    <ds:schemaRef ds:uri="http://schemas.microsoft.com/sharepoint/v3/contenttype/forms"/>
  </ds:schemaRefs>
</ds:datastoreItem>
</file>

<file path=customXml/itemProps3.xml><?xml version="1.0" encoding="utf-8"?>
<ds:datastoreItem xmlns:ds="http://schemas.openxmlformats.org/officeDocument/2006/customXml" ds:itemID="{88D571ED-0C4D-4D29-97B7-716D37BD9AFD}">
  <ds:schemaRefs>
    <ds:schemaRef ds:uri="http://schemas.microsoft.com/sharepoint/events"/>
  </ds:schemaRefs>
</ds:datastoreItem>
</file>

<file path=customXml/itemProps4.xml><?xml version="1.0" encoding="utf-8"?>
<ds:datastoreItem xmlns:ds="http://schemas.openxmlformats.org/officeDocument/2006/customXml" ds:itemID="{30919ABB-3371-4EF1-92BD-BBAEADC203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42dee6-65f8-4694-a837-d32f984e5d86"/>
    <ds:schemaRef ds:uri="6033a234-c704-4e9b-9e67-19f260df11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NWS_PowerPoint_16-9 (widescreen)</Template>
  <TotalTime>19</TotalTime>
  <Words>2204</Words>
  <Application>Microsoft Office PowerPoint</Application>
  <PresentationFormat>On-screen Show (16:9)</PresentationFormat>
  <Paragraphs>215</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Courier New</vt:lpstr>
      <vt:lpstr>Wingdings</vt:lpstr>
      <vt:lpstr>Office Theme</vt:lpstr>
      <vt:lpstr>Site Characterisation Professional Services Support (SCPSS) Framework Virtual Supplier Event</vt:lpstr>
      <vt:lpstr>Agenda, Safety Share and Housekeeping</vt:lpstr>
      <vt:lpstr>Agenda for the Day</vt:lpstr>
      <vt:lpstr>Aims and Objectives for the Day</vt:lpstr>
      <vt:lpstr>Safety Share Topic</vt:lpstr>
      <vt:lpstr>PowerPoint Presentation</vt:lpstr>
      <vt:lpstr>Housekeeping</vt:lpstr>
      <vt:lpstr>SCPSS Overview</vt:lpstr>
      <vt:lpstr>NWS Overview</vt:lpstr>
      <vt:lpstr>Purpose of SCPSS</vt:lpstr>
      <vt:lpstr>SCPSS has three distinct Lots</vt:lpstr>
      <vt:lpstr>Indicative Key Procurement Dates</vt:lpstr>
      <vt:lpstr>Technical Scope</vt:lpstr>
      <vt:lpstr>Framework wide requirements and considerations</vt:lpstr>
      <vt:lpstr>Lot 1 - Site Characterisation Planning and Technical Advisory Services</vt:lpstr>
      <vt:lpstr>Lot 2 - Geological and Geophysical Interpretation and Modelling</vt:lpstr>
      <vt:lpstr>Lot 3 - Hydrogeological Interpretation and Modelling</vt:lpstr>
      <vt:lpstr>Procurement Matters</vt:lpstr>
      <vt:lpstr>Procurement Details</vt:lpstr>
      <vt:lpstr>Competitive Flexible Procedure</vt:lpstr>
      <vt:lpstr>Stage two: Tender Stage</vt:lpstr>
      <vt:lpstr>Social Value and Sustainability</vt:lpstr>
      <vt:lpstr>Sub Contractors</vt:lpstr>
      <vt:lpstr>Work Orders</vt:lpstr>
      <vt:lpstr>Contract Management</vt:lpstr>
      <vt:lpstr>Next Steps</vt:lpstr>
      <vt:lpstr>Q&amp;A Session</vt:lpstr>
    </vt:vector>
  </TitlesOfParts>
  <Company>Nuclear Waste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Ferreira, Luciana (NWS)</dc:creator>
  <cp:lastModifiedBy>Batstone, Andrew (NWS)</cp:lastModifiedBy>
  <cp:revision>197</cp:revision>
  <dcterms:created xsi:type="dcterms:W3CDTF">2026-03-05T14:21:10Z</dcterms:created>
  <dcterms:modified xsi:type="dcterms:W3CDTF">2026-03-12T13:11:08Z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0x01010029D9D4FCBE61CF478E2D7AD18532284C</vt:lpwstr>
  </property>
  <property fmtid="{D5CDD505-2E9C-101B-9397-08002B2CF9AE}" pid="3" name="DLPManualFileClassification">
    <vt:lpwstr>{E6A855B7-4CBF-48A1-9697-52E8FE69386C}</vt:lpwstr>
  </property>
  <property fmtid="{D5CDD505-2E9C-101B-9397-08002B2CF9AE}" pid="4" name="DLPManualFileClassificationLastModifiedBy">
    <vt:lpwstr>REPOSITORY-INT\EK20</vt:lpwstr>
  </property>
  <property fmtid="{D5CDD505-2E9C-101B-9397-08002B2CF9AE}" pid="5" name="DLPManualFileClassificationLastModificationDate">
    <vt:lpwstr>1643716815</vt:lpwstr>
  </property>
  <property fmtid="{D5CDD505-2E9C-101B-9397-08002B2CF9AE}" pid="6" name="DLPManualFileClassificationVersion">
    <vt:lpwstr>11.6.200.16</vt:lpwstr>
  </property>
  <property fmtid="{D5CDD505-2E9C-101B-9397-08002B2CF9AE}" pid="7" name="Jive_LatestUserAccountName">
    <vt:lpwstr>lewis.gribbin@llwrsite.com</vt:lpwstr>
  </property>
  <property fmtid="{D5CDD505-2E9C-101B-9397-08002B2CF9AE}" pid="8" name="Offisync_ProviderInitializationData">
    <vt:lpwstr>https://ecosystem.org.uk</vt:lpwstr>
  </property>
  <property fmtid="{D5CDD505-2E9C-101B-9397-08002B2CF9AE}" pid="9" name="Offisync_UpdateToken">
    <vt:lpwstr>1</vt:lpwstr>
  </property>
  <property fmtid="{D5CDD505-2E9C-101B-9397-08002B2CF9AE}" pid="10" name="Offisync_ServerID">
    <vt:lpwstr>1cb63754-bba9-41b9-ac2f-694933b04be2</vt:lpwstr>
  </property>
  <property fmtid="{D5CDD505-2E9C-101B-9397-08002B2CF9AE}" pid="11" name="Offisync_UniqueId">
    <vt:lpwstr>372252</vt:lpwstr>
  </property>
  <property fmtid="{D5CDD505-2E9C-101B-9397-08002B2CF9AE}" pid="12" name="Jive_VersionGuid">
    <vt:lpwstr>9262d52c-04d6-4608-9b66-b67d1fa99fb8</vt:lpwstr>
  </property>
  <property fmtid="{D5CDD505-2E9C-101B-9397-08002B2CF9AE}" pid="13" name="MediaServiceImageTags">
    <vt:lpwstr/>
  </property>
  <property fmtid="{D5CDD505-2E9C-101B-9397-08002B2CF9AE}" pid="14" name="MSIP_Label_630c0ab6-a5d1-409a-be46-926fb63016fe_Enabled">
    <vt:lpwstr>true</vt:lpwstr>
  </property>
  <property fmtid="{D5CDD505-2E9C-101B-9397-08002B2CF9AE}" pid="15" name="MSIP_Label_630c0ab6-a5d1-409a-be46-926fb63016fe_Method">
    <vt:lpwstr>Privileged</vt:lpwstr>
  </property>
  <property fmtid="{D5CDD505-2E9C-101B-9397-08002B2CF9AE}" pid="16" name="MSIP_Label_630c0ab6-a5d1-409a-be46-926fb63016fe_Name">
    <vt:lpwstr>OFFICIAL-No-Marking</vt:lpwstr>
  </property>
  <property fmtid="{D5CDD505-2E9C-101B-9397-08002B2CF9AE}" pid="17" name="MSIP_Label_630c0ab6-a5d1-409a-be46-926fb63016fe_SiteId">
    <vt:lpwstr>1929b5b6-230e-4b2e-837a-b96f0a9b1b56</vt:lpwstr>
  </property>
  <property fmtid="{D5CDD505-2E9C-101B-9397-08002B2CF9AE}" pid="18" name="MSIP_Label_630c0ab6-a5d1-409a-be46-926fb63016fe_ContentBits">
    <vt:lpwstr>0</vt:lpwstr>
  </property>
  <property fmtid="{D5CDD505-2E9C-101B-9397-08002B2CF9AE}" pid="19" name="MSIP_Label_002fffcc-0b75-4fc5-9391-81f23a104fec_Name">
    <vt:lpwstr>OFFICIAL (not marked)</vt:lpwstr>
  </property>
  <property fmtid="{D5CDD505-2E9C-101B-9397-08002B2CF9AE}" pid="20" name="MSIP_Label_002fffcc-0b75-4fc5-9391-81f23a104fec_ContentBits">
    <vt:lpwstr>0</vt:lpwstr>
  </property>
  <property fmtid="{D5CDD505-2E9C-101B-9397-08002B2CF9AE}" pid="21" name="_dlc_DocIdItemGuid">
    <vt:lpwstr>378b13ad-4afa-48af-9ba8-4df0c2a424e5</vt:lpwstr>
  </property>
  <property fmtid="{D5CDD505-2E9C-101B-9397-08002B2CF9AE}" pid="22" name="MSIP_Label_630c0ab6-a5d1-409a-be46-926fb63016fe_SetDate">
    <vt:lpwstr>2023-07-18T10:10:08Z</vt:lpwstr>
  </property>
  <property fmtid="{D5CDD505-2E9C-101B-9397-08002B2CF9AE}" pid="23" name="MSIP_Label_002fffcc-0b75-4fc5-9391-81f23a104fec_ActionId">
    <vt:lpwstr>fe38e07f-a633-4503-9394-7f19760a27c0</vt:lpwstr>
  </property>
  <property fmtid="{D5CDD505-2E9C-101B-9397-08002B2CF9AE}" pid="24" name="MSIP_Label_002fffcc-0b75-4fc5-9391-81f23a104fec_SiteId">
    <vt:lpwstr>ee032e7f-73e4-457a-a0c4-cfbe17e33ceb</vt:lpwstr>
  </property>
  <property fmtid="{D5CDD505-2E9C-101B-9397-08002B2CF9AE}" pid="25" name="MSIP_Label_002fffcc-0b75-4fc5-9391-81f23a104fec_Method">
    <vt:lpwstr>Privileged</vt:lpwstr>
  </property>
  <property fmtid="{D5CDD505-2E9C-101B-9397-08002B2CF9AE}" pid="26" name="MSIP_Label_630c0ab6-a5d1-409a-be46-926fb63016fe_ActionId">
    <vt:lpwstr>0b007499-fab2-423d-bb2c-411cc3c5a9a8</vt:lpwstr>
  </property>
  <property fmtid="{D5CDD505-2E9C-101B-9397-08002B2CF9AE}" pid="27" name="MSIP_Label_002fffcc-0b75-4fc5-9391-81f23a104fec_Enabled">
    <vt:lpwstr>true</vt:lpwstr>
  </property>
  <property fmtid="{D5CDD505-2E9C-101B-9397-08002B2CF9AE}" pid="28" name="MSIP_Label_002fffcc-0b75-4fc5-9391-81f23a104fec_SetDate">
    <vt:lpwstr>2022-02-10T17:03:48Z</vt:lpwstr>
  </property>
</Properties>
</file>